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469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843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692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94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038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908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914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66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050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4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9E04-BE14-4ED7-B9E1-B799F99884B0}" type="datetimeFigureOut">
              <a:rPr kumimoji="1" lang="ja-JP" altLang="en-US" smtClean="0"/>
              <a:pPr/>
              <a:t>2014/4/5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0C5BC-7355-4EE7-9578-EB48F90465E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9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Small gap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NSN, 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79388" y="188913"/>
            <a:ext cx="37512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/>
              <a:t>3GPP RAN4 meeting #</a:t>
            </a:r>
            <a:r>
              <a:rPr lang="en-US" altLang="ja-JP" sz="2400" dirty="0" smtClean="0"/>
              <a:t>70bis, </a:t>
            </a:r>
            <a:endParaRPr lang="en-US" altLang="ja-JP" sz="2400" dirty="0"/>
          </a:p>
          <a:p>
            <a:pPr eaLnBrk="1" hangingPunct="1"/>
            <a:r>
              <a:rPr lang="en-US" altLang="ja-JP" sz="2400" dirty="0" smtClean="0"/>
              <a:t>San Jose Del </a:t>
            </a:r>
            <a:r>
              <a:rPr lang="en-US" altLang="ja-JP" sz="2400" dirty="0" err="1" smtClean="0"/>
              <a:t>Cabo</a:t>
            </a:r>
            <a:r>
              <a:rPr lang="en-US" altLang="ja-JP" sz="2400" dirty="0" smtClean="0"/>
              <a:t>, Mexico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74517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R4-142342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7378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RAN4 will further investigate on the possibility of </a:t>
            </a:r>
            <a:r>
              <a:rPr lang="en-US" altLang="ja-JP" dirty="0" smtClean="0"/>
              <a:t>introduction of </a:t>
            </a:r>
            <a:r>
              <a:rPr lang="en-US" altLang="ja-JP" dirty="0" smtClean="0"/>
              <a:t>Small </a:t>
            </a:r>
            <a:r>
              <a:rPr lang="en-US" altLang="ja-JP" dirty="0"/>
              <a:t>gap proposed in </a:t>
            </a:r>
            <a:r>
              <a:rPr lang="en-US" altLang="ja-JP" dirty="0" smtClean="0"/>
              <a:t>R4-141889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The </a:t>
            </a:r>
            <a:r>
              <a:rPr lang="en-US" altLang="ja-JP" dirty="0"/>
              <a:t>small gap is considered for inter-</a:t>
            </a:r>
            <a:r>
              <a:rPr lang="en-US" altLang="ja-JP" dirty="0" err="1"/>
              <a:t>freq</a:t>
            </a:r>
            <a:r>
              <a:rPr lang="en-US" altLang="ja-JP" dirty="0"/>
              <a:t>/RAT </a:t>
            </a:r>
            <a:r>
              <a:rPr lang="en-US" altLang="ja-JP" dirty="0" smtClean="0"/>
              <a:t>measurement</a:t>
            </a:r>
            <a:endParaRPr lang="en-US" altLang="ja-JP" dirty="0"/>
          </a:p>
          <a:p>
            <a:pPr lvl="2"/>
            <a:r>
              <a:rPr lang="en-US" altLang="ja-JP" dirty="0" smtClean="0"/>
              <a:t>For other cases, FFS</a:t>
            </a:r>
          </a:p>
          <a:p>
            <a:pPr lvl="1"/>
            <a:r>
              <a:rPr lang="en-US" altLang="ja-JP" dirty="0" smtClean="0"/>
              <a:t>Need </a:t>
            </a:r>
            <a:r>
              <a:rPr lang="en-US" altLang="ja-JP" dirty="0" smtClean="0"/>
              <a:t>to discuss the length of small gap, take into account the intra-band adjacent carrier and inter-band measurement cases.</a:t>
            </a:r>
          </a:p>
          <a:p>
            <a:r>
              <a:rPr lang="en-US" altLang="ja-JP" dirty="0" smtClean="0"/>
              <a:t>Possibility of other solutions are also open to be proposed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7133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84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Small gap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Small Gap</dc:title>
  <dc:creator>CHEN/DOCOMO</dc:creator>
  <cp:lastModifiedBy>CHEN/DOCOMO</cp:lastModifiedBy>
  <cp:revision>53</cp:revision>
  <dcterms:created xsi:type="dcterms:W3CDTF">2014-04-01T22:15:30Z</dcterms:created>
  <dcterms:modified xsi:type="dcterms:W3CDTF">2014-04-04T18:49:28Z</dcterms:modified>
</cp:coreProperties>
</file>