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4F794-6039-4385-9896-E95F8571BA1A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C99F8A-D9A7-4C5E-AF9E-A1F9AF051F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c" descr="Nokia Internal Use Only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smtClean="0">
                <a:solidFill>
                  <a:srgbClr val="3E8430"/>
                </a:solidFill>
                <a:latin typeface="arial"/>
              </a:rPr>
              <a:t>Nokia Internal Use Only</a:t>
            </a:r>
            <a:endParaRPr lang="en-US" sz="1000" b="1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19564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FA3713-3ABD-43F3-9EE3-441E680D854E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044CE-67BF-48EE-A804-10B9CC4D3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c" descr="Nokia Internal Use Only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i="0" u="none" baseline="0" smtClean="0">
                <a:solidFill>
                  <a:srgbClr val="3E8430"/>
                </a:solidFill>
                <a:latin typeface="arial"/>
              </a:rPr>
              <a:t>Nokia Internal Use Only</a:t>
            </a:r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1469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c" descr="Nokia Internal Use Only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i="0" u="none" baseline="0" smtClean="0">
                <a:solidFill>
                  <a:srgbClr val="3E8430"/>
                </a:solidFill>
                <a:latin typeface="arial"/>
              </a:rPr>
              <a:t>Nokia Internal Use Only</a:t>
            </a:r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87575"/>
            <a:ext cx="7772400" cy="1470025"/>
          </a:xfrm>
        </p:spPr>
        <p:txBody>
          <a:bodyPr/>
          <a:lstStyle/>
          <a:p>
            <a:r>
              <a:rPr lang="en-US" dirty="0" smtClean="0"/>
              <a:t>WF on email discussion for receiver description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Nokia, NSN, </a:t>
            </a:r>
            <a:r>
              <a:rPr lang="en-US" dirty="0" err="1" smtClean="0"/>
              <a:t>MediaTek</a:t>
            </a:r>
            <a:r>
              <a:rPr lang="en-US" dirty="0" smtClean="0"/>
              <a:t>, Orange, Verizon Wireless, Intel, Samsung, </a:t>
            </a:r>
            <a:r>
              <a:rPr lang="en-US" dirty="0" err="1" smtClean="0"/>
              <a:t>Huawei</a:t>
            </a:r>
            <a:r>
              <a:rPr lang="en-US" dirty="0" smtClean="0"/>
              <a:t>, Qualcomm, Ericsson, LGE, Blackberry, </a:t>
            </a:r>
            <a:r>
              <a:rPr lang="en-US" dirty="0" err="1" smtClean="0"/>
              <a:t>Renesas</a:t>
            </a:r>
            <a:r>
              <a:rPr lang="en-US" dirty="0" smtClean="0"/>
              <a:t>, Broadcom, NTT </a:t>
            </a:r>
            <a:r>
              <a:rPr lang="en-US" dirty="0" err="1" smtClean="0"/>
              <a:t>DoCoMo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altLang="zh-CN" dirty="0" smtClean="0">
                <a:cs typeface="Times New Roman" pitchFamily="18" charset="0"/>
              </a:rPr>
              <a:t>3GPP TSG-RAN WG4 Meeting #68</a:t>
            </a:r>
          </a:p>
          <a:p>
            <a:pPr eaLnBrk="0" hangingPunct="0">
              <a:defRPr/>
            </a:pPr>
            <a:r>
              <a:rPr lang="en-GB" altLang="zh-CN" dirty="0" smtClean="0">
                <a:cs typeface="Times New Roman" pitchFamily="18" charset="0"/>
              </a:rPr>
              <a:t>Barcelona, Spain, 19</a:t>
            </a:r>
            <a:r>
              <a:rPr lang="en-GB" altLang="zh-CN" baseline="30000" dirty="0" smtClean="0">
                <a:cs typeface="Times New Roman" pitchFamily="18" charset="0"/>
              </a:rPr>
              <a:t>th</a:t>
            </a:r>
            <a:r>
              <a:rPr lang="en-GB" altLang="zh-CN" dirty="0" smtClean="0">
                <a:cs typeface="Times New Roman" pitchFamily="18" charset="0"/>
              </a:rPr>
              <a:t> – 23</a:t>
            </a:r>
            <a:r>
              <a:rPr lang="en-GB" altLang="zh-CN" baseline="30000" dirty="0" smtClean="0">
                <a:cs typeface="Times New Roman" pitchFamily="18" charset="0"/>
              </a:rPr>
              <a:t>th</a:t>
            </a:r>
            <a:r>
              <a:rPr lang="en-GB" altLang="zh-CN" dirty="0" smtClean="0">
                <a:cs typeface="Times New Roman" pitchFamily="18" charset="0"/>
              </a:rPr>
              <a:t> August, 2013</a:t>
            </a:r>
            <a:r>
              <a:rPr lang="en-US" altLang="zh-CN" dirty="0" smtClean="0">
                <a:cs typeface="Arial" pitchFamily="34" charset="0"/>
              </a:rPr>
              <a:t> </a:t>
            </a:r>
            <a:endParaRPr lang="en-US" altLang="zh-CN" dirty="0"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43800" y="-15875"/>
            <a:ext cx="160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smtClean="0">
                <a:latin typeface="Calibri" pitchFamily="34" charset="0"/>
              </a:rPr>
              <a:t>R4-134495</a:t>
            </a:r>
            <a:endParaRPr lang="en-US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RAN4 will have an email discussion after RAN4#68 on:</a:t>
            </a:r>
          </a:p>
          <a:p>
            <a:pPr lvl="1"/>
            <a:r>
              <a:rPr lang="en-US" dirty="0" smtClean="0"/>
              <a:t>Interference knowledge assumed by the receivers, and network coordination assumptions</a:t>
            </a:r>
          </a:p>
          <a:p>
            <a:pPr lvl="1"/>
            <a:r>
              <a:rPr lang="en-US" dirty="0" smtClean="0"/>
              <a:t>Link abstraction modeling details that is useful for RAN1</a:t>
            </a:r>
          </a:p>
          <a:p>
            <a:pPr lvl="1"/>
            <a:r>
              <a:rPr lang="en-US" dirty="0" smtClean="0"/>
              <a:t>Receiver complexity analysis </a:t>
            </a:r>
          </a:p>
          <a:p>
            <a:r>
              <a:rPr lang="en-US" dirty="0" smtClean="0"/>
              <a:t>Complete the email discussion by September 20</a:t>
            </a:r>
            <a:r>
              <a:rPr lang="en-US" baseline="30000" dirty="0" smtClean="0"/>
              <a:t>th</a:t>
            </a:r>
            <a:endParaRPr lang="en-US" dirty="0" smtClean="0"/>
          </a:p>
          <a:p>
            <a:r>
              <a:rPr lang="en-US" dirty="0" smtClean="0"/>
              <a:t>Capture agreement in a potential LS to RAN1 before RAN1#74bis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107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email discussion for receiver description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email discussion for receiver information</dc:title>
  <dc:creator>Lin, Jiezhen (NSN - CN/Beijing)</dc:creator>
  <cp:lastModifiedBy>Lin_Aug23</cp:lastModifiedBy>
  <cp:revision>96</cp:revision>
  <dcterms:created xsi:type="dcterms:W3CDTF">2006-08-16T00:00:00Z</dcterms:created>
  <dcterms:modified xsi:type="dcterms:W3CDTF">2013-08-23T11:17:43Z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80ee689a-9d6c-439d-a69f-9ffdaee3b0a7</vt:lpwstr>
  </property>
  <property fmtid="{D5CDD505-2E9C-101B-9397-08002B2CF9AE}" pid="3" name="NokiaConfidentiality">
    <vt:lpwstr>Company Confidential</vt:lpwstr>
  </property>
</Properties>
</file>