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61" r:id="rId5"/>
    <p:sldId id="265" r:id="rId6"/>
    <p:sldId id="260" r:id="rId7"/>
    <p:sldId id="262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FeICIC interference estimation </a:t>
            </a:r>
            <a:r>
              <a:rPr lang="en-US" sz="3200" dirty="0" smtClean="0"/>
              <a:t>under </a:t>
            </a:r>
            <a:r>
              <a:rPr lang="en-US" sz="3200" dirty="0"/>
              <a:t>signaling</a:t>
            </a:r>
            <a:endParaRPr lang="en-US" sz="3200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SimSun" pitchFamily="2" charset="-122"/>
              </a:rPr>
              <a:t>Qualcomm</a:t>
            </a:r>
            <a:endParaRPr lang="en-US" dirty="0" smtClean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400800" y="609600"/>
            <a:ext cx="2209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dirty="0" smtClean="0">
                <a:ea typeface="SimSun" pitchFamily="2" charset="-122"/>
              </a:rPr>
              <a:t>R4-133450</a:t>
            </a:r>
            <a:endParaRPr lang="en-US" dirty="0"/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457200" y="457200"/>
            <a:ext cx="52578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dirty="0"/>
              <a:t>3GPP TSG-RAN WG4 Meeting #</a:t>
            </a:r>
            <a:r>
              <a:rPr lang="en-GB" dirty="0" smtClean="0"/>
              <a:t>68</a:t>
            </a:r>
            <a:endParaRPr lang="en-US" altLang="zh-CN" dirty="0">
              <a:ea typeface="SimSun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GB" dirty="0"/>
              <a:t>Barcelona, Spain, 19 - 23 August, 2013</a:t>
            </a:r>
            <a:endParaRPr lang="en-US" dirty="0"/>
          </a:p>
          <a:p>
            <a:pPr eaLnBrk="1" hangingPunct="1">
              <a:spcBef>
                <a:spcPct val="50000"/>
              </a:spcBef>
            </a:pPr>
            <a:r>
              <a:rPr lang="sv-SE" b="1" dirty="0"/>
              <a:t>Agenda Item:</a:t>
            </a:r>
            <a:r>
              <a:rPr lang="sv-SE" dirty="0"/>
              <a:t>	</a:t>
            </a:r>
            <a:r>
              <a:rPr lang="sv-SE" dirty="0" smtClean="0"/>
              <a:t>7.8.2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33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In this paper we provide</a:t>
            </a:r>
          </a:p>
          <a:p>
            <a:pPr lvl="1"/>
            <a:r>
              <a:rPr lang="en-US" dirty="0" smtClean="0"/>
              <a:t>Clarification regarding when the network expects UE to perform </a:t>
            </a:r>
            <a:r>
              <a:rPr lang="en-US" u="sng" dirty="0" smtClean="0"/>
              <a:t>FeICIC interference estimation</a:t>
            </a:r>
          </a:p>
          <a:p>
            <a:pPr lvl="2"/>
            <a:r>
              <a:rPr lang="en-US" dirty="0" smtClean="0"/>
              <a:t>Relevant only for </a:t>
            </a:r>
            <a:r>
              <a:rPr lang="en-US" u="sng" dirty="0" smtClean="0"/>
              <a:t>ABS</a:t>
            </a:r>
            <a:r>
              <a:rPr lang="en-US" dirty="0" smtClean="0"/>
              <a:t> subframes and under </a:t>
            </a:r>
            <a:r>
              <a:rPr lang="en-US" u="sng" dirty="0" smtClean="0"/>
              <a:t>colliding-CRS</a:t>
            </a:r>
          </a:p>
          <a:p>
            <a:r>
              <a:rPr lang="en-US" dirty="0" smtClean="0"/>
              <a:t>Note that</a:t>
            </a:r>
          </a:p>
          <a:p>
            <a:pPr lvl="1"/>
            <a:r>
              <a:rPr lang="en-US" dirty="0" smtClean="0"/>
              <a:t>Our proposal does not restrict CRS-IC in any manner.</a:t>
            </a:r>
          </a:p>
          <a:p>
            <a:pPr lvl="2"/>
            <a:r>
              <a:rPr lang="en-US" dirty="0" smtClean="0"/>
              <a:t>We note that CRS-IC is beneficial even in non-ABS subframes.</a:t>
            </a:r>
          </a:p>
          <a:p>
            <a:pPr lvl="3"/>
            <a:r>
              <a:rPr lang="en-US" dirty="0" smtClean="0"/>
              <a:t>UE can always perform CRS-IC (whether ABS or non-ABS) to remove non-colliding CRS impact, improve channel estimation under colliding CRS, and improve measurement accuracy</a:t>
            </a:r>
          </a:p>
          <a:p>
            <a:pPr lvl="1"/>
            <a:r>
              <a:rPr lang="en-US" dirty="0" smtClean="0"/>
              <a:t>Our proposal does not mandate certain UE behavior on non-ABS or complimentary subframes.</a:t>
            </a:r>
          </a:p>
          <a:p>
            <a:pPr lvl="1"/>
            <a:r>
              <a:rPr lang="en-US" dirty="0" smtClean="0"/>
              <a:t>Our proposal is not related to non-colliding CRS.</a:t>
            </a:r>
          </a:p>
          <a:p>
            <a:pPr lvl="1"/>
            <a:r>
              <a:rPr lang="en-US" dirty="0" smtClean="0"/>
              <a:t>Our proposal is not related to measurements.</a:t>
            </a:r>
          </a:p>
          <a:p>
            <a:r>
              <a:rPr lang="en-US" dirty="0" smtClean="0"/>
              <a:t>The UE’s interference estimation affects CSI, RLM, and demod.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13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RAN2 description is not clear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400050" lvl="1" indent="0">
              <a:buNone/>
            </a:pPr>
            <a:r>
              <a:rPr lang="en-US" sz="2400" i="1" dirty="0"/>
              <a:t>When the received CRS assistance information is for a cell with CRS colliding with that of the CRS of the cell to measure, the UE may use the CRS assistance information to mitigate CRS interference (as specified in [FFS]) on the subframes indicated by MeasPCell, measSubframePatternConfigNeigh and csi-MeasSubframeSet1. Furthermore, the UE may use CRS assistance information to mitigate CRS interference from the cells in the IE for the demodulation purpose as specified in [FFS</a:t>
            </a:r>
            <a:r>
              <a:rPr lang="en-US" sz="2400" i="1" dirty="0" smtClean="0"/>
              <a:t>].</a:t>
            </a:r>
          </a:p>
          <a:p>
            <a:r>
              <a:rPr lang="en-US" dirty="0" smtClean="0"/>
              <a:t>Just talks about mitigating CRS interference</a:t>
            </a:r>
          </a:p>
          <a:p>
            <a:r>
              <a:rPr lang="en-US" dirty="0" smtClean="0"/>
              <a:t>Not clear what UE should assume for interference estimation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73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UE’s interference estimation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“FeICIC interference estimation”</a:t>
            </a:r>
          </a:p>
          <a:p>
            <a:pPr lvl="1"/>
            <a:r>
              <a:rPr lang="en-US" dirty="0" smtClean="0"/>
              <a:t>Intended for signaled (“ABS”) subframes</a:t>
            </a:r>
          </a:p>
          <a:p>
            <a:pPr lvl="1"/>
            <a:r>
              <a:rPr lang="en-US" dirty="0" smtClean="0"/>
              <a:t>Remove aggressor’s contribution via CRS-IC and estimate only residual.</a:t>
            </a:r>
          </a:p>
          <a:p>
            <a:pPr lvl="1"/>
            <a:r>
              <a:rPr lang="en-US" dirty="0" smtClean="0"/>
              <a:t>Required to meet FeICIC CSI, RLM, and demod performance</a:t>
            </a:r>
          </a:p>
          <a:p>
            <a:r>
              <a:rPr lang="en-US" dirty="0" smtClean="0"/>
              <a:t>“Regular interference estimation”</a:t>
            </a:r>
          </a:p>
          <a:p>
            <a:pPr lvl="1"/>
            <a:r>
              <a:rPr lang="en-US" dirty="0" smtClean="0"/>
              <a:t>Intended for non-ABS subframes</a:t>
            </a:r>
          </a:p>
          <a:p>
            <a:pPr lvl="1"/>
            <a:r>
              <a:rPr lang="en-US" dirty="0" smtClean="0"/>
              <a:t>Implementation specific</a:t>
            </a:r>
          </a:p>
          <a:p>
            <a:pPr lvl="1"/>
            <a:r>
              <a:rPr lang="en-US" dirty="0" smtClean="0"/>
              <a:t>Advanced </a:t>
            </a:r>
            <a:r>
              <a:rPr lang="en-US" dirty="0"/>
              <a:t>interference estimation techniques such as blind Nt estimation is not precluded</a:t>
            </a:r>
            <a:endParaRPr lang="en-US" dirty="0" smtClean="0"/>
          </a:p>
          <a:p>
            <a:r>
              <a:rPr lang="en-US" dirty="0" smtClean="0"/>
              <a:t>Wrong application of interference estimation creates mismatch in CSI and RLM and may severely degrade demod performance.</a:t>
            </a:r>
          </a:p>
          <a:p>
            <a:r>
              <a:rPr lang="en-US" dirty="0" smtClean="0"/>
              <a:t>Bottom line: UE has to know which of the above two interference estimations should be applied</a:t>
            </a:r>
          </a:p>
          <a:p>
            <a:pPr lvl="1"/>
            <a:r>
              <a:rPr lang="en-US" dirty="0" smtClean="0"/>
              <a:t>Rel-11 UE is not required to blindly determine whether a given subframe is “ABS”.</a:t>
            </a:r>
          </a:p>
          <a:p>
            <a:pPr lvl="1"/>
            <a:r>
              <a:rPr lang="en-US" dirty="0" smtClean="0"/>
              <a:t>Rather, Rel-11 UE relies on signaling.</a:t>
            </a:r>
          </a:p>
          <a:p>
            <a:pPr lvl="1"/>
            <a:r>
              <a:rPr lang="en-US" dirty="0" smtClean="0"/>
              <a:t>Therefore, there should be a clear rule to guide UE regarding when to apply “FeICIC interference estimation”.</a:t>
            </a:r>
          </a:p>
          <a:p>
            <a:pPr marL="514350" lvl="1" indent="0">
              <a:buNone/>
            </a:pPr>
            <a:endParaRPr lang="en-US" sz="2200" dirty="0" smtClean="0">
              <a:solidFill>
                <a:schemeClr val="tx2"/>
              </a:solidFill>
            </a:endParaRPr>
          </a:p>
          <a:p>
            <a:pPr marL="114300" indent="0">
              <a:buNone/>
            </a:pPr>
            <a:r>
              <a:rPr lang="en-US" i="1" dirty="0" smtClean="0">
                <a:solidFill>
                  <a:schemeClr val="tx2"/>
                </a:solidFill>
              </a:rPr>
              <a:t>When does UE have the “green light” to do “FeICIC interference estimation”?</a:t>
            </a:r>
          </a:p>
        </p:txBody>
      </p:sp>
    </p:spTree>
    <p:extLst>
      <p:ext uri="{BB962C8B-B14F-4D97-AF65-F5344CB8AC3E}">
        <p14:creationId xmlns:p14="http://schemas.microsoft.com/office/powerpoint/2010/main" val="66810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Non-ambiguous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 long as </a:t>
            </a:r>
            <a:r>
              <a:rPr lang="en-US" dirty="0"/>
              <a:t>measSubframePatternPCell </a:t>
            </a:r>
            <a:r>
              <a:rPr lang="en-US" dirty="0" smtClean="0"/>
              <a:t>is configured on csi-MeasSubframeSet1, it is clear to UE which interference estimation to apply.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84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Ambiguous Case 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UE has colliding-CRS aggressor. Both </a:t>
            </a:r>
            <a:r>
              <a:rPr lang="en-US" dirty="0" smtClean="0"/>
              <a:t>CSI subset and </a:t>
            </a:r>
            <a:r>
              <a:rPr lang="en-US" dirty="0"/>
              <a:t>measSubframePatternPCell are </a:t>
            </a:r>
            <a:r>
              <a:rPr lang="en-US" dirty="0" smtClean="0"/>
              <a:t>configured. However, </a:t>
            </a:r>
            <a:r>
              <a:rPr lang="en-US" dirty="0"/>
              <a:t>measSubframePatternPCell is </a:t>
            </a:r>
            <a:r>
              <a:rPr lang="en-US" dirty="0" smtClean="0"/>
              <a:t>configured on </a:t>
            </a:r>
            <a:r>
              <a:rPr lang="en-US" u="sng" dirty="0" smtClean="0"/>
              <a:t>csi-MeasSubframeSet2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Our view: some network may use such configuration to perform measurements on non-ABS. However, </a:t>
            </a:r>
            <a:r>
              <a:rPr lang="en-US" dirty="0"/>
              <a:t>measSubframePatternPCell should </a:t>
            </a:r>
            <a:r>
              <a:rPr lang="en-US" dirty="0" smtClean="0"/>
              <a:t>not trigger “FeICIC interference estimation”, as the subframes belonging </a:t>
            </a:r>
            <a:r>
              <a:rPr lang="en-US" dirty="0"/>
              <a:t>to measSubframePatternPCell </a:t>
            </a:r>
            <a:r>
              <a:rPr lang="en-US" dirty="0" smtClean="0"/>
              <a:t>belong to csi-MeasSubframeSet2. CSI and RLM on subframes belonging </a:t>
            </a:r>
            <a:r>
              <a:rPr lang="en-US" dirty="0"/>
              <a:t>to measSubframePatternPCell should </a:t>
            </a:r>
            <a:r>
              <a:rPr lang="en-US" dirty="0" smtClean="0"/>
              <a:t>be based on “regular interference estimation”.</a:t>
            </a:r>
          </a:p>
        </p:txBody>
      </p:sp>
    </p:spTree>
    <p:extLst>
      <p:ext uri="{BB962C8B-B14F-4D97-AF65-F5344CB8AC3E}">
        <p14:creationId xmlns:p14="http://schemas.microsoft.com/office/powerpoint/2010/main" val="55362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Ambiguous Case 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UE has colliding-CRS </a:t>
            </a:r>
            <a:r>
              <a:rPr lang="en-US" smtClean="0"/>
              <a:t>aggressor. measSubframePatternPCell </a:t>
            </a:r>
            <a:r>
              <a:rPr lang="en-US" dirty="0"/>
              <a:t>is </a:t>
            </a:r>
            <a:r>
              <a:rPr lang="en-US" dirty="0" smtClean="0"/>
              <a:t>configured, but CSI subset is not configured</a:t>
            </a:r>
            <a:endParaRPr lang="en-US" dirty="0"/>
          </a:p>
          <a:p>
            <a:pPr lvl="1"/>
            <a:r>
              <a:rPr lang="en-US" dirty="0" smtClean="0"/>
              <a:t>Our </a:t>
            </a:r>
            <a:r>
              <a:rPr lang="en-US" dirty="0"/>
              <a:t>view: </a:t>
            </a:r>
            <a:r>
              <a:rPr lang="en-US" dirty="0" smtClean="0"/>
              <a:t>similarly to case #1, this </a:t>
            </a:r>
            <a:r>
              <a:rPr lang="en-US" dirty="0"/>
              <a:t>should not trigger </a:t>
            </a:r>
            <a:r>
              <a:rPr lang="en-US" dirty="0" smtClean="0"/>
              <a:t>“FeICIC </a:t>
            </a:r>
            <a:r>
              <a:rPr lang="en-US" dirty="0"/>
              <a:t>interference </a:t>
            </a:r>
            <a:r>
              <a:rPr lang="en-US" dirty="0" smtClean="0"/>
              <a:t>estimation”, </a:t>
            </a:r>
            <a:r>
              <a:rPr lang="en-US" dirty="0"/>
              <a:t>as </a:t>
            </a:r>
            <a:r>
              <a:rPr lang="en-US" dirty="0" smtClean="0"/>
              <a:t>there is no CSI subset configured. </a:t>
            </a:r>
            <a:r>
              <a:rPr lang="en-US" dirty="0"/>
              <a:t>CSI and RLM should be based on “regular interference estimation</a:t>
            </a:r>
            <a:r>
              <a:rPr lang="en-US" dirty="0" smtClean="0"/>
              <a:t>”.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51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Proposal</a:t>
            </a:r>
            <a:endParaRPr lang="en-US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sz="2800" dirty="0" smtClean="0"/>
              <a:t>FeICIC interference estimation</a:t>
            </a:r>
          </a:p>
          <a:p>
            <a:pPr lvl="1">
              <a:defRPr/>
            </a:pPr>
            <a:r>
              <a:rPr lang="en-US" sz="2400" dirty="0" smtClean="0"/>
              <a:t>In the case of colliding CRS, UE shall perform interference estimation based on the following criteria:</a:t>
            </a:r>
          </a:p>
          <a:p>
            <a:pPr lvl="2">
              <a:defRPr/>
            </a:pPr>
            <a:r>
              <a:rPr lang="en-US" sz="2000" dirty="0" smtClean="0"/>
              <a:t>On subframes indicated by csi-MeasSubframeSet1, UE performs “ABS interference estimation”.</a:t>
            </a:r>
          </a:p>
          <a:p>
            <a:pPr lvl="2">
              <a:defRPr/>
            </a:pPr>
            <a:r>
              <a:rPr lang="en-US" sz="2000" dirty="0" smtClean="0"/>
              <a:t>On other subframes, UE performs “regular interference estimation”, where advanced interference estimation techniques such as blind Nt estimation is not precluded.</a:t>
            </a:r>
            <a:endParaRPr lang="en-US" sz="2000" dirty="0" smtClean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US" sz="2400" dirty="0" smtClean="0"/>
              <a:t>Example</a:t>
            </a:r>
          </a:p>
          <a:p>
            <a:pPr lvl="2">
              <a:defRPr/>
            </a:pPr>
            <a:r>
              <a:rPr lang="en-US" sz="2000" dirty="0" smtClean="0"/>
              <a:t>measSubframePatternPCell is not a trigger for “ABS interference estimation”. </a:t>
            </a:r>
            <a:r>
              <a:rPr lang="en-US" sz="2000" dirty="0"/>
              <a:t>measSubframePatternPCell </a:t>
            </a:r>
            <a:r>
              <a:rPr lang="en-US" sz="2000" dirty="0" smtClean="0"/>
              <a:t>is used simply to enable restricted measurements and improve measurement accuracy via CRS-IC.</a:t>
            </a:r>
          </a:p>
          <a:p>
            <a:pPr>
              <a:defRPr/>
            </a:pPr>
            <a:r>
              <a:rPr lang="en-US" sz="2800" dirty="0" smtClean="0"/>
              <a:t>Note: CRS </a:t>
            </a:r>
            <a:r>
              <a:rPr lang="en-US" sz="2800" dirty="0"/>
              <a:t>interference mitigation could be performed for demodulation </a:t>
            </a:r>
            <a:r>
              <a:rPr lang="en-US" sz="2800" dirty="0" smtClean="0"/>
              <a:t>enhancements </a:t>
            </a:r>
            <a:r>
              <a:rPr lang="en-US" sz="2800" dirty="0"/>
              <a:t>on all </a:t>
            </a:r>
            <a:r>
              <a:rPr lang="en-US" sz="2800" dirty="0" smtClean="0"/>
              <a:t>subframes.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9062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662</Words>
  <Application>Microsoft Office PowerPoint</Application>
  <PresentationFormat>On-screen Show (4:3)</PresentationFormat>
  <Paragraphs>54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FeICIC interference estimation under signaling</vt:lpstr>
      <vt:lpstr>Introduction</vt:lpstr>
      <vt:lpstr>RAN2 description is not clear</vt:lpstr>
      <vt:lpstr>UE’s interference estimation</vt:lpstr>
      <vt:lpstr>Non-ambiguous Cases</vt:lpstr>
      <vt:lpstr>Ambiguous Case #1</vt:lpstr>
      <vt:lpstr>Ambiguous Case #2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FeICIC Interference estimation</dc:title>
  <dc:creator>Yoo, Taesang</dc:creator>
  <cp:lastModifiedBy>taesangy</cp:lastModifiedBy>
  <cp:revision>41</cp:revision>
  <dcterms:created xsi:type="dcterms:W3CDTF">2006-08-16T00:00:00Z</dcterms:created>
  <dcterms:modified xsi:type="dcterms:W3CDTF">2013-08-12T03:20:55Z</dcterms:modified>
</cp:coreProperties>
</file>