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2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3ECEA-63E8-41FD-AEF0-98B5940730C4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ED433-B1DB-4E71-8512-3A061B62C4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04FBB-F43A-4913-9D97-3753CEF99A35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D94AA-C3C0-4CCC-942E-2AC8CAB94F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222D8-32A3-4293-86FE-F8CB231BFDAD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8984F-1332-4C62-B458-EB444DCDEB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79E7D-A971-4B67-89D7-284E8D2B5A83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BA737-F958-4C95-95B0-402B0520C4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DE72B-FBB5-4623-8753-2651F75FCDB0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EAFA9-A2E6-44BE-88C6-3B9ECCB5E9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FD464-CFC4-4B2E-AA42-6AB576D71A83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3FEC3-37C3-494B-8D51-0E4489168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49C9-1AFC-439F-B86E-C1FFA70006A4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3A628-20CC-4ACD-B7D1-2EFD322BD6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2957A-63D9-46A2-9B9E-D0CC8D233886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B58F5-1890-447A-AFD9-EC002713F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DC821-D196-4632-BA50-955572410DF7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68F70-3A1B-44CB-9706-EC74DC4DD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CA517-27D3-42AF-B72D-EAEE38810C7F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58B35-F213-499C-A62C-C30CB39889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B6608-BC19-4878-8E8C-2CBF0BB32B9B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FA2F-E284-4435-A59D-DFCFD45A08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FC5FAD-4FE1-4C29-A3A8-15BB35A4215E}" type="datetimeFigureOut">
              <a:rPr lang="en-US"/>
              <a:pPr>
                <a:defRPr/>
              </a:pPr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845AB0-AB4B-47C4-95C6-8BBF7480A5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/>
              <a:t>RFPM Way Forward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b="1" dirty="0"/>
              <a:t>3GPP TSG-RAN WG4 Meeting #66	</a:t>
            </a:r>
            <a:endParaRPr lang="en-US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b="1" dirty="0"/>
              <a:t>Malta, 28</a:t>
            </a:r>
            <a:r>
              <a:rPr lang="en-GB" b="1" baseline="30000" dirty="0"/>
              <a:t>th</a:t>
            </a:r>
            <a:r>
              <a:rPr lang="en-GB" b="1" dirty="0"/>
              <a:t> Jan - 1</a:t>
            </a:r>
            <a:r>
              <a:rPr lang="en-GB" b="1" baseline="30000" dirty="0"/>
              <a:t>st</a:t>
            </a:r>
            <a:r>
              <a:rPr lang="en-GB" b="1" dirty="0"/>
              <a:t> Feb </a:t>
            </a: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Agenda 9.5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Source: Polaris Wireless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382000" cy="5486400"/>
          </a:xfrm>
        </p:spPr>
        <p:txBody>
          <a:bodyPr/>
          <a:lstStyle/>
          <a:p>
            <a:pPr eaLnBrk="1" hangingPunct="1"/>
            <a:r>
              <a:rPr lang="en-GB" sz="2400" i="1" dirty="0" smtClean="0"/>
              <a:t>Additional LTE parameters</a:t>
            </a:r>
          </a:p>
          <a:p>
            <a:pPr lvl="1" eaLnBrk="1" hangingPunct="1"/>
            <a:r>
              <a:rPr lang="en-GB" sz="2000" i="1" dirty="0" smtClean="0"/>
              <a:t>UE Rx-</a:t>
            </a:r>
            <a:r>
              <a:rPr lang="en-GB" sz="2000" i="1" dirty="0" err="1" smtClean="0"/>
              <a:t>Tx</a:t>
            </a:r>
            <a:r>
              <a:rPr lang="en-GB" sz="2000" i="1" dirty="0" smtClean="0"/>
              <a:t> time difference measurement error model</a:t>
            </a:r>
            <a:endParaRPr lang="en-US" sz="2000" dirty="0" smtClean="0"/>
          </a:p>
          <a:p>
            <a:pPr lvl="2" eaLnBrk="1" hangingPunct="1"/>
            <a:r>
              <a:rPr lang="en-GB" sz="1800" i="1" dirty="0" smtClean="0"/>
              <a:t>Follows normal distribution with zero mean</a:t>
            </a:r>
            <a:endParaRPr lang="en-US" sz="1800" dirty="0" smtClean="0"/>
          </a:p>
          <a:p>
            <a:pPr lvl="2" eaLnBrk="1" hangingPunct="1"/>
            <a:r>
              <a:rPr lang="en-GB" sz="1800" i="1" dirty="0" smtClean="0"/>
              <a:t>RMS = 6Ts (assume </a:t>
            </a:r>
            <a:r>
              <a:rPr lang="en-GB" sz="1800" i="1" dirty="0" smtClean="0">
                <a:sym typeface="Symbol" pitchFamily="18" charset="2"/>
              </a:rPr>
              <a:t></a:t>
            </a:r>
            <a:r>
              <a:rPr lang="en-GB" sz="1800" i="1" dirty="0" smtClean="0"/>
              <a:t>10Ts at 90%-</a:t>
            </a:r>
            <a:r>
              <a:rPr lang="en-GB" sz="1800" i="1" dirty="0" err="1" smtClean="0"/>
              <a:t>ile</a:t>
            </a:r>
            <a:r>
              <a:rPr lang="en-GB" sz="1800" i="1" dirty="0" smtClean="0"/>
              <a:t> measurement accuracy [TS 36.133])</a:t>
            </a:r>
            <a:endParaRPr lang="en-GB" sz="1400" dirty="0" smtClean="0"/>
          </a:p>
          <a:p>
            <a:pPr eaLnBrk="1" hangingPunct="1"/>
            <a:r>
              <a:rPr lang="en-GB" sz="2400" dirty="0" smtClean="0"/>
              <a:t>Preliminary GSM parameters for inter-RAT</a:t>
            </a:r>
          </a:p>
          <a:p>
            <a:pPr lvl="1" eaLnBrk="1" hangingPunct="1"/>
            <a:r>
              <a:rPr lang="en-US" sz="2000" dirty="0" smtClean="0"/>
              <a:t>MSR BS operating E-UTRA and GSM, total output power = 46 </a:t>
            </a:r>
            <a:r>
              <a:rPr lang="en-US" sz="2000" dirty="0" err="1" smtClean="0"/>
              <a:t>dBm</a:t>
            </a:r>
            <a:endParaRPr lang="en-US" sz="2000" dirty="0" smtClean="0"/>
          </a:p>
          <a:p>
            <a:pPr lvl="1" eaLnBrk="1" hangingPunct="1"/>
            <a:r>
              <a:rPr lang="en-US" sz="2000" dirty="0" smtClean="0"/>
              <a:t>Number of GSM carriers is FFS</a:t>
            </a:r>
          </a:p>
          <a:p>
            <a:pPr lvl="1" eaLnBrk="1" hangingPunct="1"/>
            <a:r>
              <a:rPr lang="en-GB" sz="2000" i="1" dirty="0" smtClean="0"/>
              <a:t>Detection threshold for GSM is -110dBm of carrier RSSI</a:t>
            </a:r>
            <a:endParaRPr lang="en-US" sz="2000" dirty="0" smtClean="0"/>
          </a:p>
          <a:p>
            <a:pPr lvl="1" eaLnBrk="1" hangingPunct="1"/>
            <a:r>
              <a:rPr lang="en-GB" sz="2000" i="1" dirty="0" smtClean="0"/>
              <a:t>Carrier RSSI  real-time measurement error model for GSM</a:t>
            </a:r>
            <a:endParaRPr lang="en-US" sz="2000" dirty="0" smtClean="0"/>
          </a:p>
          <a:p>
            <a:pPr lvl="2" eaLnBrk="1" hangingPunct="1"/>
            <a:r>
              <a:rPr lang="en-GB" sz="1600" i="1" dirty="0" smtClean="0"/>
              <a:t>Follows normal distribution with zero mean</a:t>
            </a:r>
            <a:endParaRPr lang="en-US" sz="1600" dirty="0" smtClean="0"/>
          </a:p>
          <a:p>
            <a:pPr lvl="2" eaLnBrk="1" hangingPunct="1"/>
            <a:r>
              <a:rPr lang="en-GB" sz="1600" i="1" dirty="0" smtClean="0"/>
              <a:t>RMS = 5.7 dB (assume </a:t>
            </a:r>
            <a:r>
              <a:rPr lang="en-GB" sz="1600" i="1" dirty="0" smtClean="0">
                <a:sym typeface="Symbol" pitchFamily="18" charset="2"/>
              </a:rPr>
              <a:t></a:t>
            </a:r>
            <a:r>
              <a:rPr lang="en-GB" sz="1600" i="1" dirty="0" smtClean="0"/>
              <a:t>6dB at 90%-</a:t>
            </a:r>
            <a:r>
              <a:rPr lang="en-GB" sz="1600" i="1" dirty="0" err="1" smtClean="0"/>
              <a:t>ile</a:t>
            </a:r>
            <a:r>
              <a:rPr lang="en-GB" sz="1600" i="1" dirty="0" smtClean="0"/>
              <a:t> measurement accuracy [TS 45.008])</a:t>
            </a:r>
            <a:endParaRPr lang="en-US" sz="1600" dirty="0" smtClean="0"/>
          </a:p>
          <a:p>
            <a:pPr lvl="1" eaLnBrk="1" hangingPunct="1"/>
            <a:r>
              <a:rPr lang="en-GB" sz="2000" i="1" dirty="0" smtClean="0"/>
              <a:t>Prediction and reference data error models has two components, e1+e2, each following normal distribution with zero mean</a:t>
            </a:r>
            <a:endParaRPr lang="en-US" sz="2000" dirty="0" smtClean="0"/>
          </a:p>
          <a:p>
            <a:pPr lvl="2" eaLnBrk="1" hangingPunct="1"/>
            <a:r>
              <a:rPr lang="en-GB" sz="1600" i="1" dirty="0" smtClean="0"/>
              <a:t>e1: RMS = 9 dB (for 90% of randomly selected UEs)</a:t>
            </a:r>
            <a:endParaRPr lang="en-US" sz="1600" dirty="0" smtClean="0"/>
          </a:p>
          <a:p>
            <a:pPr lvl="2" eaLnBrk="1" hangingPunct="1"/>
            <a:r>
              <a:rPr lang="en-GB" sz="1600" i="1" dirty="0" smtClean="0"/>
              <a:t>e2: RMS = 13 dB (for 10% of randomly selected UEs)</a:t>
            </a:r>
          </a:p>
          <a:p>
            <a:pPr lvl="1" eaLnBrk="1" hangingPunct="1"/>
            <a:r>
              <a:rPr lang="en-US" sz="1800" dirty="0" smtClean="0"/>
              <a:t>The necessary GSM parameters are for further check </a:t>
            </a:r>
            <a:r>
              <a:rPr lang="en-US" sz="1800" dirty="0" smtClean="0"/>
              <a:t>by </a:t>
            </a:r>
            <a:r>
              <a:rPr lang="en-US" sz="1800" dirty="0" smtClean="0"/>
              <a:t>the </a:t>
            </a:r>
            <a:r>
              <a:rPr lang="en-US" sz="1800" dirty="0" smtClean="0"/>
              <a:t>next meeting. Final GSM parameters are to be agreed in RAN4#66-bis and then used for studies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184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RFPM Way Forward</vt:lpstr>
      <vt:lpstr>Slide 2</vt:lpstr>
    </vt:vector>
  </TitlesOfParts>
  <Company>Polaris Wireless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RFPM Way Forward</dc:title>
  <dc:creator>sgordon</dc:creator>
  <cp:lastModifiedBy>sgordon</cp:lastModifiedBy>
  <cp:revision>13</cp:revision>
  <dcterms:created xsi:type="dcterms:W3CDTF">2013-01-31T10:10:20Z</dcterms:created>
  <dcterms:modified xsi:type="dcterms:W3CDTF">2013-01-31T14:26:01Z</dcterms:modified>
</cp:coreProperties>
</file>