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547" y="2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2012/3/30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2012/3/30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080120"/>
          </a:xfrm>
        </p:spPr>
        <p:txBody>
          <a:bodyPr>
            <a:normAutofit fontScale="90000"/>
          </a:bodyPr>
          <a:lstStyle/>
          <a:p>
            <a:pPr algn="l" hangingPunct="0"/>
            <a:r>
              <a:rPr lang="en-GB" altLang="zh-CN" sz="1600" b="1" dirty="0" smtClean="0"/>
              <a:t>3GPP TSG-RAN WG4 Meeting #62Bis                                                                                             R4-122102</a:t>
            </a:r>
            <a:br>
              <a:rPr lang="en-GB" altLang="zh-CN" sz="1600" b="1" dirty="0" smtClean="0"/>
            </a:br>
            <a:r>
              <a:rPr lang="en-GB" altLang="zh-CN" sz="1600" b="1" dirty="0" err="1" smtClean="0"/>
              <a:t>Jeju</a:t>
            </a:r>
            <a:r>
              <a:rPr lang="en-GB" altLang="zh-CN" sz="1600" b="1" dirty="0" smtClean="0"/>
              <a:t>, Korea, 26 March – 30 March , 2012</a:t>
            </a:r>
            <a:br>
              <a:rPr lang="en-GB" altLang="zh-CN" sz="1600" b="1" dirty="0" smtClean="0"/>
            </a:br>
            <a:r>
              <a:rPr lang="en-GB" altLang="zh-CN" sz="1600" b="1" dirty="0" smtClean="0"/>
              <a:t>Agenda Item:</a:t>
            </a:r>
            <a:r>
              <a:rPr lang="en-GB" altLang="zh-CN" sz="1600" dirty="0" smtClean="0"/>
              <a:t>	8.4</a:t>
            </a:r>
            <a:r>
              <a:rPr lang="zh-CN" altLang="zh-CN" sz="1600" dirty="0" smtClean="0"/>
              <a:t/>
            </a:r>
            <a:br>
              <a:rPr lang="zh-CN" altLang="zh-CN" sz="1600" dirty="0" smtClean="0"/>
            </a:br>
            <a:r>
              <a:rPr lang="en-GB" altLang="zh-CN" sz="1600" b="1" dirty="0" smtClean="0"/>
              <a:t>Document for:</a:t>
            </a:r>
            <a:r>
              <a:rPr lang="en-GB" altLang="zh-CN" sz="1600" dirty="0" smtClean="0"/>
              <a:t>	Approval</a:t>
            </a:r>
            <a:endParaRPr lang="zh-CN" altLang="en-US" sz="10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55576" y="2348880"/>
            <a:ext cx="7772400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900" b="1" noProof="0" dirty="0" smtClean="0">
                <a:latin typeface="+mj-lt"/>
                <a:ea typeface="+mj-ea"/>
                <a:cs typeface="+mj-cs"/>
              </a:rPr>
              <a:t>Way forward for AAS study</a:t>
            </a:r>
          </a:p>
          <a:p>
            <a:pPr marL="0" marR="0" lvl="0" indent="0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2400" dirty="0" smtClean="0"/>
              <a:t/>
            </a:r>
            <a:br>
              <a:rPr lang="zh-CN" altLang="zh-CN" sz="2400" dirty="0" smtClean="0"/>
            </a:br>
            <a:r>
              <a:rPr lang="en-US" altLang="zh-CN" sz="2400" dirty="0" smtClean="0"/>
              <a:t>Co-sourced by: </a:t>
            </a:r>
            <a:r>
              <a:rPr lang="en-GB" altLang="zh-CN" sz="2400" dirty="0" err="1" smtClean="0"/>
              <a:t>Huawei</a:t>
            </a:r>
            <a:r>
              <a:rPr lang="en-GB" altLang="zh-CN" sz="2400" dirty="0" smtClean="0"/>
              <a:t>, NTT </a:t>
            </a:r>
            <a:r>
              <a:rPr lang="en-GB" altLang="zh-CN" sz="2400" dirty="0" err="1" smtClean="0"/>
              <a:t>DoCoMo</a:t>
            </a:r>
            <a:r>
              <a:rPr lang="en-GB" altLang="zh-CN" sz="2400" dirty="0" smtClean="0"/>
              <a:t>, ALU, NSN, </a:t>
            </a:r>
            <a:r>
              <a:rPr lang="en-GB" altLang="zh-CN" sz="2400" dirty="0" smtClean="0"/>
              <a:t>ZTE, Ericsson</a:t>
            </a:r>
            <a:r>
              <a:rPr lang="zh-CN" altLang="zh-CN" sz="1600" dirty="0" smtClean="0"/>
              <a:t/>
            </a:r>
            <a:br>
              <a:rPr lang="zh-CN" altLang="zh-CN" sz="1600" dirty="0" smtClean="0"/>
            </a:b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zh-CN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5544616"/>
          </a:xfrm>
        </p:spPr>
        <p:txBody>
          <a:bodyPr>
            <a:normAutofit fontScale="77500" lnSpcReduction="20000"/>
          </a:bodyPr>
          <a:lstStyle/>
          <a:p>
            <a:pPr marL="514350" indent="-514350"/>
            <a:r>
              <a:rPr lang="en-US" altLang="zh-CN" dirty="0" smtClean="0"/>
              <a:t>The requirements for the simulation study shall be investigated first, and the test methods to verify those requirements shall be decided afterwards. </a:t>
            </a:r>
          </a:p>
          <a:p>
            <a:pPr marL="514350" indent="-514350"/>
            <a:r>
              <a:rPr lang="en-US" altLang="zh-CN" dirty="0" smtClean="0"/>
              <a:t>At the end of RAN4#63, agree on following:</a:t>
            </a:r>
          </a:p>
          <a:p>
            <a:pPr marL="914400" lvl="1" indent="-514350"/>
            <a:r>
              <a:rPr lang="en-US" altLang="zh-CN" dirty="0" smtClean="0"/>
              <a:t>Essential applications (tilt &amp; </a:t>
            </a:r>
            <a:r>
              <a:rPr lang="en-US" altLang="zh-CN" dirty="0" err="1" smtClean="0"/>
              <a:t>beamwidth</a:t>
            </a:r>
            <a:r>
              <a:rPr lang="en-US" altLang="zh-CN" dirty="0" smtClean="0"/>
              <a:t> control, MIMO)</a:t>
            </a:r>
          </a:p>
          <a:p>
            <a:pPr marL="914400" lvl="1" indent="-514350"/>
            <a:r>
              <a:rPr lang="en-US" altLang="zh-CN" dirty="0" smtClean="0"/>
              <a:t>Essential scenarios (participants can submit studies of other scenarios)</a:t>
            </a:r>
          </a:p>
          <a:p>
            <a:pPr marL="914400" lvl="1" indent="-514350"/>
            <a:r>
              <a:rPr lang="en-US" altLang="zh-CN" dirty="0" smtClean="0"/>
              <a:t>configurations for the chosen scenarios (e.g., antenna heights, cell size, etc. )</a:t>
            </a:r>
          </a:p>
          <a:p>
            <a:pPr marL="914400" lvl="1" indent="-514350"/>
            <a:r>
              <a:rPr lang="en-US" altLang="zh-CN" dirty="0" smtClean="0"/>
              <a:t>3D antenna model</a:t>
            </a:r>
          </a:p>
          <a:p>
            <a:pPr marL="514350" indent="-514350"/>
            <a:r>
              <a:rPr lang="en-US" altLang="zh-CN" dirty="0" smtClean="0"/>
              <a:t>Study the following aspects at the initial stage:</a:t>
            </a:r>
          </a:p>
          <a:p>
            <a:pPr marL="914400" lvl="1" indent="-514350"/>
            <a:r>
              <a:rPr lang="en-US" altLang="zh-CN" dirty="0" smtClean="0"/>
              <a:t>the in-band blocking for individual AAS receiver</a:t>
            </a:r>
          </a:p>
          <a:p>
            <a:pPr marL="914400" lvl="1" indent="-514350"/>
            <a:r>
              <a:rPr lang="en-US" altLang="zh-CN" dirty="0" smtClean="0"/>
              <a:t>the spatial ACLR for AAS transmitter</a:t>
            </a:r>
          </a:p>
          <a:p>
            <a:pPr marL="514350" indent="-514350"/>
            <a:r>
              <a:rPr lang="en-US" altLang="zh-CN" dirty="0" smtClean="0"/>
              <a:t>Future studies may include studies of spurious emissions, out-of-band blocking, inter-modulation requirements, and etc.</a:t>
            </a:r>
            <a:endParaRPr lang="zh-CN" altLang="en-US" strike="sngStrike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121</Words>
  <Application>Microsoft Office PowerPoint</Application>
  <PresentationFormat>全屏显示(4:3)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3GPP TSG-RAN WG4 Meeting #62Bis                                                                                             R4-122102 Jeju, Korea, 26 March – 30 March , 2012 Agenda Item: 8.4 Document for: Approval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Zhangwurong (Ronnie)</dc:creator>
  <cp:lastModifiedBy>z00150726</cp:lastModifiedBy>
  <cp:revision>16</cp:revision>
  <dcterms:created xsi:type="dcterms:W3CDTF">2012-03-30T00:09:11Z</dcterms:created>
  <dcterms:modified xsi:type="dcterms:W3CDTF">2012-03-30T03:07:02Z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1333076802</vt:lpwstr>
  </property>
</Properties>
</file>