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1" r:id="rId4"/>
    <p:sldMasterId id="2147483661" r:id="rId5"/>
    <p:sldMasterId id="2147483741" r:id="rId6"/>
    <p:sldMasterId id="2147483733" r:id="rId7"/>
    <p:sldMasterId id="2147483763" r:id="rId8"/>
    <p:sldMasterId id="2147483682" r:id="rId9"/>
  </p:sldMasterIdLst>
  <p:notesMasterIdLst>
    <p:notesMasterId r:id="rId24"/>
  </p:notesMasterIdLst>
  <p:handoutMasterIdLst>
    <p:handoutMasterId r:id="rId25"/>
  </p:handoutMasterIdLst>
  <p:sldIdLst>
    <p:sldId id="6180" r:id="rId10"/>
    <p:sldId id="6191" r:id="rId11"/>
    <p:sldId id="6193" r:id="rId12"/>
    <p:sldId id="6192" r:id="rId13"/>
    <p:sldId id="6207" r:id="rId14"/>
    <p:sldId id="6204" r:id="rId15"/>
    <p:sldId id="6194" r:id="rId16"/>
    <p:sldId id="6195" r:id="rId17"/>
    <p:sldId id="6196" r:id="rId18"/>
    <p:sldId id="6197" r:id="rId19"/>
    <p:sldId id="6198" r:id="rId20"/>
    <p:sldId id="6205" r:id="rId21"/>
    <p:sldId id="6206" r:id="rId22"/>
    <p:sldId id="6199" r:id="rId23"/>
  </p:sldIdLst>
  <p:sldSz cx="9144000" cy="5143500" type="screen16x9"/>
  <p:notesSz cx="6934200" cy="9220200"/>
  <p:defaultTextStyle>
    <a:defPPr>
      <a:defRPr lang="en-US"/>
    </a:defPPr>
    <a:lvl1pPr marL="0" algn="l" defTabSz="342871" rtl="0" eaLnBrk="1" latinLnBrk="0" hangingPunct="1">
      <a:defRPr sz="1400" kern="1200">
        <a:solidFill>
          <a:schemeClr val="tx1"/>
        </a:solidFill>
        <a:latin typeface="+mn-lt"/>
        <a:ea typeface="+mn-ea"/>
        <a:cs typeface="+mn-cs"/>
      </a:defRPr>
    </a:lvl1pPr>
    <a:lvl2pPr marL="342871" algn="l" defTabSz="342871" rtl="0" eaLnBrk="1" latinLnBrk="0" hangingPunct="1">
      <a:defRPr sz="1400" kern="1200">
        <a:solidFill>
          <a:schemeClr val="tx1"/>
        </a:solidFill>
        <a:latin typeface="+mn-lt"/>
        <a:ea typeface="+mn-ea"/>
        <a:cs typeface="+mn-cs"/>
      </a:defRPr>
    </a:lvl2pPr>
    <a:lvl3pPr marL="685741" algn="l" defTabSz="342871" rtl="0" eaLnBrk="1" latinLnBrk="0" hangingPunct="1">
      <a:defRPr sz="1400" kern="1200">
        <a:solidFill>
          <a:schemeClr val="tx1"/>
        </a:solidFill>
        <a:latin typeface="+mn-lt"/>
        <a:ea typeface="+mn-ea"/>
        <a:cs typeface="+mn-cs"/>
      </a:defRPr>
    </a:lvl3pPr>
    <a:lvl4pPr marL="1028611" algn="l" defTabSz="342871" rtl="0" eaLnBrk="1" latinLnBrk="0" hangingPunct="1">
      <a:defRPr sz="1400" kern="1200">
        <a:solidFill>
          <a:schemeClr val="tx1"/>
        </a:solidFill>
        <a:latin typeface="+mn-lt"/>
        <a:ea typeface="+mn-ea"/>
        <a:cs typeface="+mn-cs"/>
      </a:defRPr>
    </a:lvl4pPr>
    <a:lvl5pPr marL="1371482" algn="l" defTabSz="342871" rtl="0" eaLnBrk="1" latinLnBrk="0" hangingPunct="1">
      <a:defRPr sz="1400" kern="1200">
        <a:solidFill>
          <a:schemeClr val="tx1"/>
        </a:solidFill>
        <a:latin typeface="+mn-lt"/>
        <a:ea typeface="+mn-ea"/>
        <a:cs typeface="+mn-cs"/>
      </a:defRPr>
    </a:lvl5pPr>
    <a:lvl6pPr marL="1714352" algn="l" defTabSz="342871" rtl="0" eaLnBrk="1" latinLnBrk="0" hangingPunct="1">
      <a:defRPr sz="1400" kern="1200">
        <a:solidFill>
          <a:schemeClr val="tx1"/>
        </a:solidFill>
        <a:latin typeface="+mn-lt"/>
        <a:ea typeface="+mn-ea"/>
        <a:cs typeface="+mn-cs"/>
      </a:defRPr>
    </a:lvl6pPr>
    <a:lvl7pPr marL="2057223" algn="l" defTabSz="342871" rtl="0" eaLnBrk="1" latinLnBrk="0" hangingPunct="1">
      <a:defRPr sz="1400" kern="1200">
        <a:solidFill>
          <a:schemeClr val="tx1"/>
        </a:solidFill>
        <a:latin typeface="+mn-lt"/>
        <a:ea typeface="+mn-ea"/>
        <a:cs typeface="+mn-cs"/>
      </a:defRPr>
    </a:lvl7pPr>
    <a:lvl8pPr marL="2400094" algn="l" defTabSz="342871" rtl="0" eaLnBrk="1" latinLnBrk="0" hangingPunct="1">
      <a:defRPr sz="1400" kern="1200">
        <a:solidFill>
          <a:schemeClr val="tx1"/>
        </a:solidFill>
        <a:latin typeface="+mn-lt"/>
        <a:ea typeface="+mn-ea"/>
        <a:cs typeface="+mn-cs"/>
      </a:defRPr>
    </a:lvl8pPr>
    <a:lvl9pPr marL="2742963" algn="l" defTabSz="342871"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055" userDrawn="1">
          <p15:clr>
            <a:srgbClr val="A4A3A4"/>
          </p15:clr>
        </p15:guide>
        <p15:guide id="2" pos="2880">
          <p15:clr>
            <a:srgbClr val="A4A3A4"/>
          </p15:clr>
        </p15:guide>
      </p15:sldGuideLst>
    </p:ext>
    <p:ext uri="{2D200454-40CA-4A62-9FC3-DE9A4176ACB9}">
      <p15:notesGuideLst xmlns:p15="http://schemas.microsoft.com/office/powerpoint/2012/main">
        <p15:guide id="1" orient="horz" pos="2904" userDrawn="1">
          <p15:clr>
            <a:srgbClr val="A4A3A4"/>
          </p15:clr>
        </p15:guide>
        <p15:guide id="2" pos="218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a Cruz, Cyril" initials="DCC" lastIdx="17" clrIdx="0">
    <p:extLst>
      <p:ext uri="{19B8F6BF-5375-455C-9EA6-DF929625EA0E}">
        <p15:presenceInfo xmlns:p15="http://schemas.microsoft.com/office/powerpoint/2012/main" userId="S::cyril.delacruz104@t-mobile.com::3165a301-5101-4d12-b2ad-d49bf58334db" providerId="AD"/>
      </p:ext>
    </p:extLst>
  </p:cmAuthor>
  <p:cmAuthor id="2" name="Terri Sharp" initials="TS" lastIdx="8" clrIdx="1">
    <p:extLst>
      <p:ext uri="{19B8F6BF-5375-455C-9EA6-DF929625EA0E}">
        <p15:presenceInfo xmlns:p15="http://schemas.microsoft.com/office/powerpoint/2012/main" userId="S::yrtto615@sharpro.onmicrosoft.com::437029a7-d81b-4e26-b24c-362300a07a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C8C8"/>
    <a:srgbClr val="861B54"/>
    <a:srgbClr val="E20074"/>
    <a:srgbClr val="CC00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DA2D8A9-7B6F-4A2D-8E09-CB2900DBBFC1}" v="3" dt="2023-05-15T21:08:26.1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70" autoAdjust="0"/>
    <p:restoredTop sz="96106" autoAdjust="0"/>
  </p:normalViewPr>
  <p:slideViewPr>
    <p:cSldViewPr snapToGrid="0" snapToObjects="1">
      <p:cViewPr varScale="1">
        <p:scale>
          <a:sx n="125" d="100"/>
          <a:sy n="125" d="100"/>
        </p:scale>
        <p:origin x="840" y="90"/>
      </p:cViewPr>
      <p:guideLst>
        <p:guide orient="horz" pos="1055"/>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83" d="100"/>
        <a:sy n="83" d="100"/>
      </p:scale>
      <p:origin x="0" y="0"/>
    </p:cViewPr>
  </p:sorterViewPr>
  <p:notesViewPr>
    <p:cSldViewPr snapToGrid="0" snapToObjects="1">
      <p:cViewPr varScale="1">
        <p:scale>
          <a:sx n="85" d="100"/>
          <a:sy n="85" d="100"/>
        </p:scale>
        <p:origin x="2712" y="96"/>
      </p:cViewPr>
      <p:guideLst>
        <p:guide orient="horz" pos="2904"/>
        <p:guide pos="218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2.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notesMaster" Target="notesMasters/notesMaster1.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9f4848a2-ce11-47bb-b646-219db641fa7d" providerId="ADAL" clId="{EDA2D8A9-7B6F-4A2D-8E09-CB2900DBBFC1}"/>
    <pc:docChg chg="undo custSel addSld delSld modSld">
      <pc:chgData name="Shvodian, Bill" userId="9f4848a2-ce11-47bb-b646-219db641fa7d" providerId="ADAL" clId="{EDA2D8A9-7B6F-4A2D-8E09-CB2900DBBFC1}" dt="2023-05-15T23:00:37.184" v="1357" actId="2696"/>
      <pc:docMkLst>
        <pc:docMk/>
      </pc:docMkLst>
      <pc:sldChg chg="del">
        <pc:chgData name="Shvodian, Bill" userId="9f4848a2-ce11-47bb-b646-219db641fa7d" providerId="ADAL" clId="{EDA2D8A9-7B6F-4A2D-8E09-CB2900DBBFC1}" dt="2023-05-15T23:00:37.184" v="1357" actId="2696"/>
        <pc:sldMkLst>
          <pc:docMk/>
          <pc:sldMk cId="1984735942" sldId="306"/>
        </pc:sldMkLst>
      </pc:sldChg>
      <pc:sldChg chg="addSp modSp mod">
        <pc:chgData name="Shvodian, Bill" userId="9f4848a2-ce11-47bb-b646-219db641fa7d" providerId="ADAL" clId="{EDA2D8A9-7B6F-4A2D-8E09-CB2900DBBFC1}" dt="2023-05-15T23:00:29.187" v="1356" actId="20577"/>
        <pc:sldMkLst>
          <pc:docMk/>
          <pc:sldMk cId="2206103244" sldId="6180"/>
        </pc:sldMkLst>
        <pc:spChg chg="mod">
          <ac:chgData name="Shvodian, Bill" userId="9f4848a2-ce11-47bb-b646-219db641fa7d" providerId="ADAL" clId="{EDA2D8A9-7B6F-4A2D-8E09-CB2900DBBFC1}" dt="2023-05-15T23:00:29.187" v="1356" actId="20577"/>
          <ac:spMkLst>
            <pc:docMk/>
            <pc:sldMk cId="2206103244" sldId="6180"/>
            <ac:spMk id="2" creationId="{709ED3E3-E047-024A-9B6E-1BF32C68DA68}"/>
          </ac:spMkLst>
        </pc:spChg>
        <pc:spChg chg="add mod">
          <ac:chgData name="Shvodian, Bill" userId="9f4848a2-ce11-47bb-b646-219db641fa7d" providerId="ADAL" clId="{EDA2D8A9-7B6F-4A2D-8E09-CB2900DBBFC1}" dt="2023-05-15T23:00:16.710" v="1348" actId="6549"/>
          <ac:spMkLst>
            <pc:docMk/>
            <pc:sldMk cId="2206103244" sldId="6180"/>
            <ac:spMk id="4" creationId="{2C6E5633-4961-1AF8-D910-BAEC1933D3ED}"/>
          </ac:spMkLst>
        </pc:spChg>
        <pc:spChg chg="mod">
          <ac:chgData name="Shvodian, Bill" userId="9f4848a2-ce11-47bb-b646-219db641fa7d" providerId="ADAL" clId="{EDA2D8A9-7B6F-4A2D-8E09-CB2900DBBFC1}" dt="2023-05-15T23:00:23.455" v="1349" actId="1076"/>
          <ac:spMkLst>
            <pc:docMk/>
            <pc:sldMk cId="2206103244" sldId="6180"/>
            <ac:spMk id="6" creationId="{5A7865F2-9E5E-4967-92F9-71FA8C40FE9B}"/>
          </ac:spMkLst>
        </pc:spChg>
      </pc:sldChg>
      <pc:sldChg chg="modSp mod">
        <pc:chgData name="Shvodian, Bill" userId="9f4848a2-ce11-47bb-b646-219db641fa7d" providerId="ADAL" clId="{EDA2D8A9-7B6F-4A2D-8E09-CB2900DBBFC1}" dt="2023-05-15T17:10:35.554" v="267" actId="27636"/>
        <pc:sldMkLst>
          <pc:docMk/>
          <pc:sldMk cId="55003526" sldId="6192"/>
        </pc:sldMkLst>
        <pc:spChg chg="mod">
          <ac:chgData name="Shvodian, Bill" userId="9f4848a2-ce11-47bb-b646-219db641fa7d" providerId="ADAL" clId="{EDA2D8A9-7B6F-4A2D-8E09-CB2900DBBFC1}" dt="2023-05-15T17:10:35.554" v="267" actId="27636"/>
          <ac:spMkLst>
            <pc:docMk/>
            <pc:sldMk cId="55003526" sldId="6192"/>
            <ac:spMk id="2" creationId="{4EEA6C8D-6541-2782-D8C4-7205300C28B2}"/>
          </ac:spMkLst>
        </pc:spChg>
      </pc:sldChg>
      <pc:sldChg chg="modSp mod">
        <pc:chgData name="Shvodian, Bill" userId="9f4848a2-ce11-47bb-b646-219db641fa7d" providerId="ADAL" clId="{EDA2D8A9-7B6F-4A2D-8E09-CB2900DBBFC1}" dt="2023-05-15T20:56:20.690" v="1326" actId="6549"/>
        <pc:sldMkLst>
          <pc:docMk/>
          <pc:sldMk cId="420582928" sldId="6193"/>
        </pc:sldMkLst>
        <pc:spChg chg="mod">
          <ac:chgData name="Shvodian, Bill" userId="9f4848a2-ce11-47bb-b646-219db641fa7d" providerId="ADAL" clId="{EDA2D8A9-7B6F-4A2D-8E09-CB2900DBBFC1}" dt="2023-05-15T20:56:20.690" v="1326" actId="6549"/>
          <ac:spMkLst>
            <pc:docMk/>
            <pc:sldMk cId="420582928" sldId="6193"/>
            <ac:spMk id="2" creationId="{DF3AC32C-45C3-EF42-58E6-F91B1BFE29AB}"/>
          </ac:spMkLst>
        </pc:spChg>
      </pc:sldChg>
      <pc:sldChg chg="addSp delSp modSp mod">
        <pc:chgData name="Shvodian, Bill" userId="9f4848a2-ce11-47bb-b646-219db641fa7d" providerId="ADAL" clId="{EDA2D8A9-7B6F-4A2D-8E09-CB2900DBBFC1}" dt="2023-05-15T17:35:13.901" v="468" actId="6549"/>
        <pc:sldMkLst>
          <pc:docMk/>
          <pc:sldMk cId="255455648" sldId="6194"/>
        </pc:sldMkLst>
        <pc:spChg chg="mod">
          <ac:chgData name="Shvodian, Bill" userId="9f4848a2-ce11-47bb-b646-219db641fa7d" providerId="ADAL" clId="{EDA2D8A9-7B6F-4A2D-8E09-CB2900DBBFC1}" dt="2023-05-15T17:35:13.901" v="468" actId="6549"/>
          <ac:spMkLst>
            <pc:docMk/>
            <pc:sldMk cId="255455648" sldId="6194"/>
            <ac:spMk id="2" creationId="{26D20782-B861-D4C2-9BBD-6E9F2DE41E0C}"/>
          </ac:spMkLst>
        </pc:spChg>
        <pc:spChg chg="add mod">
          <ac:chgData name="Shvodian, Bill" userId="9f4848a2-ce11-47bb-b646-219db641fa7d" providerId="ADAL" clId="{EDA2D8A9-7B6F-4A2D-8E09-CB2900DBBFC1}" dt="2023-05-15T17:33:56.674" v="462" actId="1076"/>
          <ac:spMkLst>
            <pc:docMk/>
            <pc:sldMk cId="255455648" sldId="6194"/>
            <ac:spMk id="3" creationId="{3C8B292F-0E4E-D86B-3982-9B8A46105477}"/>
          </ac:spMkLst>
        </pc:spChg>
        <pc:spChg chg="mod">
          <ac:chgData name="Shvodian, Bill" userId="9f4848a2-ce11-47bb-b646-219db641fa7d" providerId="ADAL" clId="{EDA2D8A9-7B6F-4A2D-8E09-CB2900DBBFC1}" dt="2023-05-15T17:34:42.096" v="463"/>
          <ac:spMkLst>
            <pc:docMk/>
            <pc:sldMk cId="255455648" sldId="6194"/>
            <ac:spMk id="4" creationId="{EEEE5135-9DA3-29B9-7332-753E466E4341}"/>
          </ac:spMkLst>
        </pc:spChg>
        <pc:spChg chg="add mod">
          <ac:chgData name="Shvodian, Bill" userId="9f4848a2-ce11-47bb-b646-219db641fa7d" providerId="ADAL" clId="{EDA2D8A9-7B6F-4A2D-8E09-CB2900DBBFC1}" dt="2023-05-15T17:33:56.674" v="462" actId="1076"/>
          <ac:spMkLst>
            <pc:docMk/>
            <pc:sldMk cId="255455648" sldId="6194"/>
            <ac:spMk id="5" creationId="{465F43D1-9727-2DF4-6668-E060724AA226}"/>
          </ac:spMkLst>
        </pc:spChg>
        <pc:spChg chg="add mod">
          <ac:chgData name="Shvodian, Bill" userId="9f4848a2-ce11-47bb-b646-219db641fa7d" providerId="ADAL" clId="{EDA2D8A9-7B6F-4A2D-8E09-CB2900DBBFC1}" dt="2023-05-15T17:33:56.674" v="462" actId="1076"/>
          <ac:spMkLst>
            <pc:docMk/>
            <pc:sldMk cId="255455648" sldId="6194"/>
            <ac:spMk id="6" creationId="{FCE1FFC0-49D8-3B62-A103-230E5D89F147}"/>
          </ac:spMkLst>
        </pc:spChg>
        <pc:spChg chg="add mod">
          <ac:chgData name="Shvodian, Bill" userId="9f4848a2-ce11-47bb-b646-219db641fa7d" providerId="ADAL" clId="{EDA2D8A9-7B6F-4A2D-8E09-CB2900DBBFC1}" dt="2023-05-15T17:33:56.674" v="462" actId="1076"/>
          <ac:spMkLst>
            <pc:docMk/>
            <pc:sldMk cId="255455648" sldId="6194"/>
            <ac:spMk id="7" creationId="{D311EA74-DC31-3C97-78A1-A5C728813DB2}"/>
          </ac:spMkLst>
        </pc:spChg>
        <pc:spChg chg="add mod">
          <ac:chgData name="Shvodian, Bill" userId="9f4848a2-ce11-47bb-b646-219db641fa7d" providerId="ADAL" clId="{EDA2D8A9-7B6F-4A2D-8E09-CB2900DBBFC1}" dt="2023-05-15T17:33:56.674" v="462" actId="1076"/>
          <ac:spMkLst>
            <pc:docMk/>
            <pc:sldMk cId="255455648" sldId="6194"/>
            <ac:spMk id="8" creationId="{A950B22F-8A1C-0AE3-6218-C83EC3F48464}"/>
          </ac:spMkLst>
        </pc:spChg>
        <pc:spChg chg="add mod">
          <ac:chgData name="Shvodian, Bill" userId="9f4848a2-ce11-47bb-b646-219db641fa7d" providerId="ADAL" clId="{EDA2D8A9-7B6F-4A2D-8E09-CB2900DBBFC1}" dt="2023-05-15T17:33:56.674" v="462" actId="1076"/>
          <ac:spMkLst>
            <pc:docMk/>
            <pc:sldMk cId="255455648" sldId="6194"/>
            <ac:spMk id="9" creationId="{5807C833-C4F6-AA01-2561-201CA4220931}"/>
          </ac:spMkLst>
        </pc:spChg>
        <pc:spChg chg="add mod">
          <ac:chgData name="Shvodian, Bill" userId="9f4848a2-ce11-47bb-b646-219db641fa7d" providerId="ADAL" clId="{EDA2D8A9-7B6F-4A2D-8E09-CB2900DBBFC1}" dt="2023-05-15T17:33:56.674" v="462" actId="1076"/>
          <ac:spMkLst>
            <pc:docMk/>
            <pc:sldMk cId="255455648" sldId="6194"/>
            <ac:spMk id="10" creationId="{579B5F06-F7B1-BD42-FB26-FC16E0D3DF57}"/>
          </ac:spMkLst>
        </pc:spChg>
        <pc:spChg chg="add mod">
          <ac:chgData name="Shvodian, Bill" userId="9f4848a2-ce11-47bb-b646-219db641fa7d" providerId="ADAL" clId="{EDA2D8A9-7B6F-4A2D-8E09-CB2900DBBFC1}" dt="2023-05-15T17:33:56.674" v="462" actId="1076"/>
          <ac:spMkLst>
            <pc:docMk/>
            <pc:sldMk cId="255455648" sldId="6194"/>
            <ac:spMk id="11" creationId="{6ED979D1-801D-F1C8-4E11-DA5A5EF6602F}"/>
          </ac:spMkLst>
        </pc:spChg>
        <pc:spChg chg="add mod">
          <ac:chgData name="Shvodian, Bill" userId="9f4848a2-ce11-47bb-b646-219db641fa7d" providerId="ADAL" clId="{EDA2D8A9-7B6F-4A2D-8E09-CB2900DBBFC1}" dt="2023-05-15T17:33:56.674" v="462" actId="1076"/>
          <ac:spMkLst>
            <pc:docMk/>
            <pc:sldMk cId="255455648" sldId="6194"/>
            <ac:spMk id="12" creationId="{1DE06F0E-7D53-65A2-609F-8ECDBE6FB0E5}"/>
          </ac:spMkLst>
        </pc:spChg>
        <pc:spChg chg="add mod">
          <ac:chgData name="Shvodian, Bill" userId="9f4848a2-ce11-47bb-b646-219db641fa7d" providerId="ADAL" clId="{EDA2D8A9-7B6F-4A2D-8E09-CB2900DBBFC1}" dt="2023-05-15T17:33:56.674" v="462" actId="1076"/>
          <ac:spMkLst>
            <pc:docMk/>
            <pc:sldMk cId="255455648" sldId="6194"/>
            <ac:spMk id="13" creationId="{6943553C-1845-C646-9048-EA550B182C04}"/>
          </ac:spMkLst>
        </pc:spChg>
        <pc:spChg chg="add mod">
          <ac:chgData name="Shvodian, Bill" userId="9f4848a2-ce11-47bb-b646-219db641fa7d" providerId="ADAL" clId="{EDA2D8A9-7B6F-4A2D-8E09-CB2900DBBFC1}" dt="2023-05-15T17:33:56.674" v="462" actId="1076"/>
          <ac:spMkLst>
            <pc:docMk/>
            <pc:sldMk cId="255455648" sldId="6194"/>
            <ac:spMk id="14" creationId="{2E19C98E-99E1-003F-7EBF-61506EC4C06A}"/>
          </ac:spMkLst>
        </pc:spChg>
        <pc:spChg chg="add mod">
          <ac:chgData name="Shvodian, Bill" userId="9f4848a2-ce11-47bb-b646-219db641fa7d" providerId="ADAL" clId="{EDA2D8A9-7B6F-4A2D-8E09-CB2900DBBFC1}" dt="2023-05-15T17:33:56.674" v="462" actId="1076"/>
          <ac:spMkLst>
            <pc:docMk/>
            <pc:sldMk cId="255455648" sldId="6194"/>
            <ac:spMk id="15" creationId="{DFE4281F-CF13-386D-E918-3F8A6F6042B8}"/>
          </ac:spMkLst>
        </pc:spChg>
        <pc:spChg chg="add mod">
          <ac:chgData name="Shvodian, Bill" userId="9f4848a2-ce11-47bb-b646-219db641fa7d" providerId="ADAL" clId="{EDA2D8A9-7B6F-4A2D-8E09-CB2900DBBFC1}" dt="2023-05-15T17:33:56.674" v="462" actId="1076"/>
          <ac:spMkLst>
            <pc:docMk/>
            <pc:sldMk cId="255455648" sldId="6194"/>
            <ac:spMk id="16" creationId="{7AA35C1A-0599-DE47-F39C-A0CCF990B373}"/>
          </ac:spMkLst>
        </pc:spChg>
        <pc:spChg chg="add mod">
          <ac:chgData name="Shvodian, Bill" userId="9f4848a2-ce11-47bb-b646-219db641fa7d" providerId="ADAL" clId="{EDA2D8A9-7B6F-4A2D-8E09-CB2900DBBFC1}" dt="2023-05-15T17:33:56.674" v="462" actId="1076"/>
          <ac:spMkLst>
            <pc:docMk/>
            <pc:sldMk cId="255455648" sldId="6194"/>
            <ac:spMk id="17" creationId="{157B90A8-0249-ECDC-D561-57B84917427E}"/>
          </ac:spMkLst>
        </pc:spChg>
        <pc:spChg chg="add mod">
          <ac:chgData name="Shvodian, Bill" userId="9f4848a2-ce11-47bb-b646-219db641fa7d" providerId="ADAL" clId="{EDA2D8A9-7B6F-4A2D-8E09-CB2900DBBFC1}" dt="2023-05-15T17:33:56.674" v="462" actId="1076"/>
          <ac:spMkLst>
            <pc:docMk/>
            <pc:sldMk cId="255455648" sldId="6194"/>
            <ac:spMk id="18" creationId="{0D9564DD-B9A0-FEC3-CBB3-31135471C3F4}"/>
          </ac:spMkLst>
        </pc:spChg>
        <pc:spChg chg="add mod">
          <ac:chgData name="Shvodian, Bill" userId="9f4848a2-ce11-47bb-b646-219db641fa7d" providerId="ADAL" clId="{EDA2D8A9-7B6F-4A2D-8E09-CB2900DBBFC1}" dt="2023-05-15T17:33:56.674" v="462" actId="1076"/>
          <ac:spMkLst>
            <pc:docMk/>
            <pc:sldMk cId="255455648" sldId="6194"/>
            <ac:spMk id="19" creationId="{D327EFAF-6CA6-94C3-CFD9-071F159FBE29}"/>
          </ac:spMkLst>
        </pc:spChg>
        <pc:spChg chg="add mod">
          <ac:chgData name="Shvodian, Bill" userId="9f4848a2-ce11-47bb-b646-219db641fa7d" providerId="ADAL" clId="{EDA2D8A9-7B6F-4A2D-8E09-CB2900DBBFC1}" dt="2023-05-15T17:33:56.674" v="462" actId="1076"/>
          <ac:spMkLst>
            <pc:docMk/>
            <pc:sldMk cId="255455648" sldId="6194"/>
            <ac:spMk id="20" creationId="{5D1A1D2C-9135-D16B-84BE-D2D686D33DFA}"/>
          </ac:spMkLst>
        </pc:spChg>
        <pc:spChg chg="add mod">
          <ac:chgData name="Shvodian, Bill" userId="9f4848a2-ce11-47bb-b646-219db641fa7d" providerId="ADAL" clId="{EDA2D8A9-7B6F-4A2D-8E09-CB2900DBBFC1}" dt="2023-05-15T17:33:56.674" v="462" actId="1076"/>
          <ac:spMkLst>
            <pc:docMk/>
            <pc:sldMk cId="255455648" sldId="6194"/>
            <ac:spMk id="21" creationId="{76577508-53AF-FD6F-E411-41FF6534EE93}"/>
          </ac:spMkLst>
        </pc:spChg>
        <pc:spChg chg="del">
          <ac:chgData name="Shvodian, Bill" userId="9f4848a2-ce11-47bb-b646-219db641fa7d" providerId="ADAL" clId="{EDA2D8A9-7B6F-4A2D-8E09-CB2900DBBFC1}" dt="2023-05-15T17:32:26.953" v="430" actId="478"/>
          <ac:spMkLst>
            <pc:docMk/>
            <pc:sldMk cId="255455648" sldId="6194"/>
            <ac:spMk id="22" creationId="{F1B645EB-B630-BB16-6E8D-D48EDE74E386}"/>
          </ac:spMkLst>
        </pc:spChg>
        <pc:spChg chg="del">
          <ac:chgData name="Shvodian, Bill" userId="9f4848a2-ce11-47bb-b646-219db641fa7d" providerId="ADAL" clId="{EDA2D8A9-7B6F-4A2D-8E09-CB2900DBBFC1}" dt="2023-05-15T17:32:26.953" v="430" actId="478"/>
          <ac:spMkLst>
            <pc:docMk/>
            <pc:sldMk cId="255455648" sldId="6194"/>
            <ac:spMk id="23" creationId="{08B0DFFE-3742-5505-9E61-54EB3992B4FF}"/>
          </ac:spMkLst>
        </pc:spChg>
        <pc:spChg chg="del">
          <ac:chgData name="Shvodian, Bill" userId="9f4848a2-ce11-47bb-b646-219db641fa7d" providerId="ADAL" clId="{EDA2D8A9-7B6F-4A2D-8E09-CB2900DBBFC1}" dt="2023-05-15T17:32:26.953" v="430" actId="478"/>
          <ac:spMkLst>
            <pc:docMk/>
            <pc:sldMk cId="255455648" sldId="6194"/>
            <ac:spMk id="24" creationId="{C6B2BECF-E33A-D0B3-3093-F28B0DCD97EC}"/>
          </ac:spMkLst>
        </pc:spChg>
        <pc:spChg chg="del">
          <ac:chgData name="Shvodian, Bill" userId="9f4848a2-ce11-47bb-b646-219db641fa7d" providerId="ADAL" clId="{EDA2D8A9-7B6F-4A2D-8E09-CB2900DBBFC1}" dt="2023-05-15T17:32:26.953" v="430" actId="478"/>
          <ac:spMkLst>
            <pc:docMk/>
            <pc:sldMk cId="255455648" sldId="6194"/>
            <ac:spMk id="25" creationId="{1F774424-A030-0417-5AF2-BEFC754D9DCF}"/>
          </ac:spMkLst>
        </pc:spChg>
        <pc:spChg chg="del">
          <ac:chgData name="Shvodian, Bill" userId="9f4848a2-ce11-47bb-b646-219db641fa7d" providerId="ADAL" clId="{EDA2D8A9-7B6F-4A2D-8E09-CB2900DBBFC1}" dt="2023-05-15T17:32:26.953" v="430" actId="478"/>
          <ac:spMkLst>
            <pc:docMk/>
            <pc:sldMk cId="255455648" sldId="6194"/>
            <ac:spMk id="26" creationId="{7DE1F4EA-C61C-A504-4783-B3BF1125AC16}"/>
          </ac:spMkLst>
        </pc:spChg>
        <pc:spChg chg="del">
          <ac:chgData name="Shvodian, Bill" userId="9f4848a2-ce11-47bb-b646-219db641fa7d" providerId="ADAL" clId="{EDA2D8A9-7B6F-4A2D-8E09-CB2900DBBFC1}" dt="2023-05-15T17:32:26.953" v="430" actId="478"/>
          <ac:spMkLst>
            <pc:docMk/>
            <pc:sldMk cId="255455648" sldId="6194"/>
            <ac:spMk id="27" creationId="{AC46334A-CD00-80CE-F5C4-34D0821AF048}"/>
          </ac:spMkLst>
        </pc:spChg>
        <pc:spChg chg="del">
          <ac:chgData name="Shvodian, Bill" userId="9f4848a2-ce11-47bb-b646-219db641fa7d" providerId="ADAL" clId="{EDA2D8A9-7B6F-4A2D-8E09-CB2900DBBFC1}" dt="2023-05-15T17:32:26.953" v="430" actId="478"/>
          <ac:spMkLst>
            <pc:docMk/>
            <pc:sldMk cId="255455648" sldId="6194"/>
            <ac:spMk id="28" creationId="{BDCE2389-D2D5-1A4B-C016-A5FCF2E8F7D1}"/>
          </ac:spMkLst>
        </pc:spChg>
        <pc:spChg chg="add mod">
          <ac:chgData name="Shvodian, Bill" userId="9f4848a2-ce11-47bb-b646-219db641fa7d" providerId="ADAL" clId="{EDA2D8A9-7B6F-4A2D-8E09-CB2900DBBFC1}" dt="2023-05-15T17:33:56.674" v="462" actId="1076"/>
          <ac:spMkLst>
            <pc:docMk/>
            <pc:sldMk cId="255455648" sldId="6194"/>
            <ac:spMk id="29" creationId="{D901CFA3-8CAD-507C-5F65-838BCCC9EA83}"/>
          </ac:spMkLst>
        </pc:spChg>
        <pc:spChg chg="del">
          <ac:chgData name="Shvodian, Bill" userId="9f4848a2-ce11-47bb-b646-219db641fa7d" providerId="ADAL" clId="{EDA2D8A9-7B6F-4A2D-8E09-CB2900DBBFC1}" dt="2023-05-15T17:32:26.953" v="430" actId="478"/>
          <ac:spMkLst>
            <pc:docMk/>
            <pc:sldMk cId="255455648" sldId="6194"/>
            <ac:spMk id="30" creationId="{5D911A12-2729-6EEF-E2F2-54C21BC48ABE}"/>
          </ac:spMkLst>
        </pc:spChg>
        <pc:spChg chg="del">
          <ac:chgData name="Shvodian, Bill" userId="9f4848a2-ce11-47bb-b646-219db641fa7d" providerId="ADAL" clId="{EDA2D8A9-7B6F-4A2D-8E09-CB2900DBBFC1}" dt="2023-05-15T17:32:26.953" v="430" actId="478"/>
          <ac:spMkLst>
            <pc:docMk/>
            <pc:sldMk cId="255455648" sldId="6194"/>
            <ac:spMk id="31" creationId="{3D37732D-4487-42BD-B5CA-474209B1221F}"/>
          </ac:spMkLst>
        </pc:spChg>
        <pc:spChg chg="del">
          <ac:chgData name="Shvodian, Bill" userId="9f4848a2-ce11-47bb-b646-219db641fa7d" providerId="ADAL" clId="{EDA2D8A9-7B6F-4A2D-8E09-CB2900DBBFC1}" dt="2023-05-15T17:32:26.953" v="430" actId="478"/>
          <ac:spMkLst>
            <pc:docMk/>
            <pc:sldMk cId="255455648" sldId="6194"/>
            <ac:spMk id="32" creationId="{930104B4-C9DE-5338-799D-E6C01E9A20A7}"/>
          </ac:spMkLst>
        </pc:spChg>
        <pc:spChg chg="del">
          <ac:chgData name="Shvodian, Bill" userId="9f4848a2-ce11-47bb-b646-219db641fa7d" providerId="ADAL" clId="{EDA2D8A9-7B6F-4A2D-8E09-CB2900DBBFC1}" dt="2023-05-15T17:32:26.953" v="430" actId="478"/>
          <ac:spMkLst>
            <pc:docMk/>
            <pc:sldMk cId="255455648" sldId="6194"/>
            <ac:spMk id="33" creationId="{0DA0F2DC-E338-2799-0C86-83F8DF8377C3}"/>
          </ac:spMkLst>
        </pc:spChg>
        <pc:spChg chg="del">
          <ac:chgData name="Shvodian, Bill" userId="9f4848a2-ce11-47bb-b646-219db641fa7d" providerId="ADAL" clId="{EDA2D8A9-7B6F-4A2D-8E09-CB2900DBBFC1}" dt="2023-05-15T17:32:26.953" v="430" actId="478"/>
          <ac:spMkLst>
            <pc:docMk/>
            <pc:sldMk cId="255455648" sldId="6194"/>
            <ac:spMk id="34" creationId="{6C2214F9-856D-81E9-BCEC-6D9CA517DAB3}"/>
          </ac:spMkLst>
        </pc:spChg>
        <pc:spChg chg="add mod">
          <ac:chgData name="Shvodian, Bill" userId="9f4848a2-ce11-47bb-b646-219db641fa7d" providerId="ADAL" clId="{EDA2D8A9-7B6F-4A2D-8E09-CB2900DBBFC1}" dt="2023-05-15T17:33:56.674" v="462" actId="1076"/>
          <ac:spMkLst>
            <pc:docMk/>
            <pc:sldMk cId="255455648" sldId="6194"/>
            <ac:spMk id="35" creationId="{08799E33-FE21-2BFD-4E80-9F35A4DD4EC6}"/>
          </ac:spMkLst>
        </pc:spChg>
        <pc:spChg chg="add mod">
          <ac:chgData name="Shvodian, Bill" userId="9f4848a2-ce11-47bb-b646-219db641fa7d" providerId="ADAL" clId="{EDA2D8A9-7B6F-4A2D-8E09-CB2900DBBFC1}" dt="2023-05-15T17:33:56.674" v="462" actId="1076"/>
          <ac:spMkLst>
            <pc:docMk/>
            <pc:sldMk cId="255455648" sldId="6194"/>
            <ac:spMk id="36" creationId="{3472EE40-CE81-6D29-86CF-31426E2A9002}"/>
          </ac:spMkLst>
        </pc:spChg>
        <pc:spChg chg="del">
          <ac:chgData name="Shvodian, Bill" userId="9f4848a2-ce11-47bb-b646-219db641fa7d" providerId="ADAL" clId="{EDA2D8A9-7B6F-4A2D-8E09-CB2900DBBFC1}" dt="2023-05-15T17:32:26.953" v="430" actId="478"/>
          <ac:spMkLst>
            <pc:docMk/>
            <pc:sldMk cId="255455648" sldId="6194"/>
            <ac:spMk id="37" creationId="{6E61A7B9-A1D6-CA74-72A7-5DF61A48866B}"/>
          </ac:spMkLst>
        </pc:spChg>
        <pc:spChg chg="add mod">
          <ac:chgData name="Shvodian, Bill" userId="9f4848a2-ce11-47bb-b646-219db641fa7d" providerId="ADAL" clId="{EDA2D8A9-7B6F-4A2D-8E09-CB2900DBBFC1}" dt="2023-05-15T17:33:56.674" v="462" actId="1076"/>
          <ac:spMkLst>
            <pc:docMk/>
            <pc:sldMk cId="255455648" sldId="6194"/>
            <ac:spMk id="38" creationId="{BE26F39B-748A-8B89-9307-E83E49A72090}"/>
          </ac:spMkLst>
        </pc:spChg>
        <pc:spChg chg="add mod">
          <ac:chgData name="Shvodian, Bill" userId="9f4848a2-ce11-47bb-b646-219db641fa7d" providerId="ADAL" clId="{EDA2D8A9-7B6F-4A2D-8E09-CB2900DBBFC1}" dt="2023-05-15T17:33:56.674" v="462" actId="1076"/>
          <ac:spMkLst>
            <pc:docMk/>
            <pc:sldMk cId="255455648" sldId="6194"/>
            <ac:spMk id="39" creationId="{16B54071-99E4-A106-712D-4B113B7035A8}"/>
          </ac:spMkLst>
        </pc:spChg>
        <pc:spChg chg="add mod">
          <ac:chgData name="Shvodian, Bill" userId="9f4848a2-ce11-47bb-b646-219db641fa7d" providerId="ADAL" clId="{EDA2D8A9-7B6F-4A2D-8E09-CB2900DBBFC1}" dt="2023-05-15T17:33:56.674" v="462" actId="1076"/>
          <ac:spMkLst>
            <pc:docMk/>
            <pc:sldMk cId="255455648" sldId="6194"/>
            <ac:spMk id="40" creationId="{DA3EA70C-D5D7-4729-65A1-DDBA546AF1D8}"/>
          </ac:spMkLst>
        </pc:spChg>
        <pc:spChg chg="add mod">
          <ac:chgData name="Shvodian, Bill" userId="9f4848a2-ce11-47bb-b646-219db641fa7d" providerId="ADAL" clId="{EDA2D8A9-7B6F-4A2D-8E09-CB2900DBBFC1}" dt="2023-05-15T17:33:56.674" v="462" actId="1076"/>
          <ac:spMkLst>
            <pc:docMk/>
            <pc:sldMk cId="255455648" sldId="6194"/>
            <ac:spMk id="41" creationId="{77716850-BBFF-69AD-F4BC-E071F74760D5}"/>
          </ac:spMkLst>
        </pc:spChg>
        <pc:spChg chg="add mod">
          <ac:chgData name="Shvodian, Bill" userId="9f4848a2-ce11-47bb-b646-219db641fa7d" providerId="ADAL" clId="{EDA2D8A9-7B6F-4A2D-8E09-CB2900DBBFC1}" dt="2023-05-15T17:33:56.674" v="462" actId="1076"/>
          <ac:spMkLst>
            <pc:docMk/>
            <pc:sldMk cId="255455648" sldId="6194"/>
            <ac:spMk id="42" creationId="{E8D34D45-5075-553A-FDCA-C5963CE8FC62}"/>
          </ac:spMkLst>
        </pc:spChg>
        <pc:spChg chg="add mod">
          <ac:chgData name="Shvodian, Bill" userId="9f4848a2-ce11-47bb-b646-219db641fa7d" providerId="ADAL" clId="{EDA2D8A9-7B6F-4A2D-8E09-CB2900DBBFC1}" dt="2023-05-15T17:33:56.674" v="462" actId="1076"/>
          <ac:spMkLst>
            <pc:docMk/>
            <pc:sldMk cId="255455648" sldId="6194"/>
            <ac:spMk id="43" creationId="{84FDDF8B-FBD3-70FA-D99F-31D0A44A1C24}"/>
          </ac:spMkLst>
        </pc:spChg>
        <pc:spChg chg="add mod">
          <ac:chgData name="Shvodian, Bill" userId="9f4848a2-ce11-47bb-b646-219db641fa7d" providerId="ADAL" clId="{EDA2D8A9-7B6F-4A2D-8E09-CB2900DBBFC1}" dt="2023-05-15T17:33:56.674" v="462" actId="1076"/>
          <ac:spMkLst>
            <pc:docMk/>
            <pc:sldMk cId="255455648" sldId="6194"/>
            <ac:spMk id="44" creationId="{C13A59E2-9C6F-A539-7545-14287D02BF08}"/>
          </ac:spMkLst>
        </pc:spChg>
        <pc:spChg chg="del">
          <ac:chgData name="Shvodian, Bill" userId="9f4848a2-ce11-47bb-b646-219db641fa7d" providerId="ADAL" clId="{EDA2D8A9-7B6F-4A2D-8E09-CB2900DBBFC1}" dt="2023-05-15T17:32:26.953" v="430" actId="478"/>
          <ac:spMkLst>
            <pc:docMk/>
            <pc:sldMk cId="255455648" sldId="6194"/>
            <ac:spMk id="45" creationId="{584E1292-85BA-4F5C-CD04-7A93809F8B4E}"/>
          </ac:spMkLst>
        </pc:spChg>
        <pc:spChg chg="add mod">
          <ac:chgData name="Shvodian, Bill" userId="9f4848a2-ce11-47bb-b646-219db641fa7d" providerId="ADAL" clId="{EDA2D8A9-7B6F-4A2D-8E09-CB2900DBBFC1}" dt="2023-05-15T17:33:56.674" v="462" actId="1076"/>
          <ac:spMkLst>
            <pc:docMk/>
            <pc:sldMk cId="255455648" sldId="6194"/>
            <ac:spMk id="46" creationId="{4E9B2F71-0D43-321C-C83B-B82DFAFEA4A2}"/>
          </ac:spMkLst>
        </pc:spChg>
        <pc:spChg chg="del">
          <ac:chgData name="Shvodian, Bill" userId="9f4848a2-ce11-47bb-b646-219db641fa7d" providerId="ADAL" clId="{EDA2D8A9-7B6F-4A2D-8E09-CB2900DBBFC1}" dt="2023-05-15T17:32:26.953" v="430" actId="478"/>
          <ac:spMkLst>
            <pc:docMk/>
            <pc:sldMk cId="255455648" sldId="6194"/>
            <ac:spMk id="47" creationId="{C2787286-4DD8-8A85-99BD-6112BE17C34F}"/>
          </ac:spMkLst>
        </pc:spChg>
        <pc:spChg chg="del">
          <ac:chgData name="Shvodian, Bill" userId="9f4848a2-ce11-47bb-b646-219db641fa7d" providerId="ADAL" clId="{EDA2D8A9-7B6F-4A2D-8E09-CB2900DBBFC1}" dt="2023-05-15T17:32:26.953" v="430" actId="478"/>
          <ac:spMkLst>
            <pc:docMk/>
            <pc:sldMk cId="255455648" sldId="6194"/>
            <ac:spMk id="48" creationId="{A31856E9-7855-8838-2DE7-0DC27C957DC5}"/>
          </ac:spMkLst>
        </pc:spChg>
        <pc:spChg chg="add mod">
          <ac:chgData name="Shvodian, Bill" userId="9f4848a2-ce11-47bb-b646-219db641fa7d" providerId="ADAL" clId="{EDA2D8A9-7B6F-4A2D-8E09-CB2900DBBFC1}" dt="2023-05-15T17:33:56.674" v="462" actId="1076"/>
          <ac:spMkLst>
            <pc:docMk/>
            <pc:sldMk cId="255455648" sldId="6194"/>
            <ac:spMk id="49" creationId="{132D3F4B-8AA3-F151-220D-82502FAA0DFF}"/>
          </ac:spMkLst>
        </pc:spChg>
        <pc:spChg chg="del">
          <ac:chgData name="Shvodian, Bill" userId="9f4848a2-ce11-47bb-b646-219db641fa7d" providerId="ADAL" clId="{EDA2D8A9-7B6F-4A2D-8E09-CB2900DBBFC1}" dt="2023-05-15T17:32:26.953" v="430" actId="478"/>
          <ac:spMkLst>
            <pc:docMk/>
            <pc:sldMk cId="255455648" sldId="6194"/>
            <ac:spMk id="55" creationId="{BD00320A-9495-262A-59AD-E7110C262638}"/>
          </ac:spMkLst>
        </pc:spChg>
        <pc:spChg chg="del">
          <ac:chgData name="Shvodian, Bill" userId="9f4848a2-ce11-47bb-b646-219db641fa7d" providerId="ADAL" clId="{EDA2D8A9-7B6F-4A2D-8E09-CB2900DBBFC1}" dt="2023-05-15T17:32:26.953" v="430" actId="478"/>
          <ac:spMkLst>
            <pc:docMk/>
            <pc:sldMk cId="255455648" sldId="6194"/>
            <ac:spMk id="56" creationId="{6ECB66B5-4A7F-7187-0E90-16C049CFF48B}"/>
          </ac:spMkLst>
        </pc:spChg>
        <pc:spChg chg="del">
          <ac:chgData name="Shvodian, Bill" userId="9f4848a2-ce11-47bb-b646-219db641fa7d" providerId="ADAL" clId="{EDA2D8A9-7B6F-4A2D-8E09-CB2900DBBFC1}" dt="2023-05-15T17:32:26.953" v="430" actId="478"/>
          <ac:spMkLst>
            <pc:docMk/>
            <pc:sldMk cId="255455648" sldId="6194"/>
            <ac:spMk id="57" creationId="{882903BD-4CA7-4250-04D5-3B80ADD45CBB}"/>
          </ac:spMkLst>
        </pc:spChg>
        <pc:spChg chg="del">
          <ac:chgData name="Shvodian, Bill" userId="9f4848a2-ce11-47bb-b646-219db641fa7d" providerId="ADAL" clId="{EDA2D8A9-7B6F-4A2D-8E09-CB2900DBBFC1}" dt="2023-05-15T17:32:26.953" v="430" actId="478"/>
          <ac:spMkLst>
            <pc:docMk/>
            <pc:sldMk cId="255455648" sldId="6194"/>
            <ac:spMk id="58" creationId="{72C7A9FE-C485-2C1E-1E27-F1C951237F0A}"/>
          </ac:spMkLst>
        </pc:spChg>
        <pc:spChg chg="del">
          <ac:chgData name="Shvodian, Bill" userId="9f4848a2-ce11-47bb-b646-219db641fa7d" providerId="ADAL" clId="{EDA2D8A9-7B6F-4A2D-8E09-CB2900DBBFC1}" dt="2023-05-15T17:32:26.953" v="430" actId="478"/>
          <ac:spMkLst>
            <pc:docMk/>
            <pc:sldMk cId="255455648" sldId="6194"/>
            <ac:spMk id="59" creationId="{7F71A390-8E2E-19F1-20D7-A4DD3C173B8E}"/>
          </ac:spMkLst>
        </pc:spChg>
        <pc:spChg chg="del">
          <ac:chgData name="Shvodian, Bill" userId="9f4848a2-ce11-47bb-b646-219db641fa7d" providerId="ADAL" clId="{EDA2D8A9-7B6F-4A2D-8E09-CB2900DBBFC1}" dt="2023-05-15T17:32:26.953" v="430" actId="478"/>
          <ac:spMkLst>
            <pc:docMk/>
            <pc:sldMk cId="255455648" sldId="6194"/>
            <ac:spMk id="60" creationId="{2048EEFD-6B74-AE95-4AC9-FFD24C30CCB1}"/>
          </ac:spMkLst>
        </pc:spChg>
        <pc:spChg chg="del">
          <ac:chgData name="Shvodian, Bill" userId="9f4848a2-ce11-47bb-b646-219db641fa7d" providerId="ADAL" clId="{EDA2D8A9-7B6F-4A2D-8E09-CB2900DBBFC1}" dt="2023-05-15T17:32:26.953" v="430" actId="478"/>
          <ac:spMkLst>
            <pc:docMk/>
            <pc:sldMk cId="255455648" sldId="6194"/>
            <ac:spMk id="61" creationId="{DAB28648-9787-C90F-1500-BF25C18DDBBC}"/>
          </ac:spMkLst>
        </pc:spChg>
        <pc:spChg chg="del">
          <ac:chgData name="Shvodian, Bill" userId="9f4848a2-ce11-47bb-b646-219db641fa7d" providerId="ADAL" clId="{EDA2D8A9-7B6F-4A2D-8E09-CB2900DBBFC1}" dt="2023-05-15T17:32:26.953" v="430" actId="478"/>
          <ac:spMkLst>
            <pc:docMk/>
            <pc:sldMk cId="255455648" sldId="6194"/>
            <ac:spMk id="62" creationId="{161B740C-D3AC-2A25-F2BB-79FAAE0700F6}"/>
          </ac:spMkLst>
        </pc:spChg>
        <pc:spChg chg="del">
          <ac:chgData name="Shvodian, Bill" userId="9f4848a2-ce11-47bb-b646-219db641fa7d" providerId="ADAL" clId="{EDA2D8A9-7B6F-4A2D-8E09-CB2900DBBFC1}" dt="2023-05-15T17:32:26.953" v="430" actId="478"/>
          <ac:spMkLst>
            <pc:docMk/>
            <pc:sldMk cId="255455648" sldId="6194"/>
            <ac:spMk id="63" creationId="{0FEFED03-75BE-163B-986B-4DD71F2C8CC1}"/>
          </ac:spMkLst>
        </pc:spChg>
        <pc:spChg chg="del">
          <ac:chgData name="Shvodian, Bill" userId="9f4848a2-ce11-47bb-b646-219db641fa7d" providerId="ADAL" clId="{EDA2D8A9-7B6F-4A2D-8E09-CB2900DBBFC1}" dt="2023-05-15T17:32:26.953" v="430" actId="478"/>
          <ac:spMkLst>
            <pc:docMk/>
            <pc:sldMk cId="255455648" sldId="6194"/>
            <ac:spMk id="64" creationId="{4FB17C5A-E077-F98C-7390-6D23860696FD}"/>
          </ac:spMkLst>
        </pc:spChg>
        <pc:spChg chg="del">
          <ac:chgData name="Shvodian, Bill" userId="9f4848a2-ce11-47bb-b646-219db641fa7d" providerId="ADAL" clId="{EDA2D8A9-7B6F-4A2D-8E09-CB2900DBBFC1}" dt="2023-05-15T17:32:26.953" v="430" actId="478"/>
          <ac:spMkLst>
            <pc:docMk/>
            <pc:sldMk cId="255455648" sldId="6194"/>
            <ac:spMk id="65" creationId="{44015135-5A91-4553-2814-0413C6AB5148}"/>
          </ac:spMkLst>
        </pc:spChg>
        <pc:spChg chg="del">
          <ac:chgData name="Shvodian, Bill" userId="9f4848a2-ce11-47bb-b646-219db641fa7d" providerId="ADAL" clId="{EDA2D8A9-7B6F-4A2D-8E09-CB2900DBBFC1}" dt="2023-05-15T17:32:26.953" v="430" actId="478"/>
          <ac:spMkLst>
            <pc:docMk/>
            <pc:sldMk cId="255455648" sldId="6194"/>
            <ac:spMk id="66" creationId="{263C2513-5AE2-6D67-F347-2ED60F58F266}"/>
          </ac:spMkLst>
        </pc:spChg>
      </pc:sldChg>
      <pc:sldChg chg="addSp modSp mod">
        <pc:chgData name="Shvodian, Bill" userId="9f4848a2-ce11-47bb-b646-219db641fa7d" providerId="ADAL" clId="{EDA2D8A9-7B6F-4A2D-8E09-CB2900DBBFC1}" dt="2023-05-15T21:08:36.499" v="1328" actId="1076"/>
        <pc:sldMkLst>
          <pc:docMk/>
          <pc:sldMk cId="2404718293" sldId="6196"/>
        </pc:sldMkLst>
        <pc:spChg chg="add mod">
          <ac:chgData name="Shvodian, Bill" userId="9f4848a2-ce11-47bb-b646-219db641fa7d" providerId="ADAL" clId="{EDA2D8A9-7B6F-4A2D-8E09-CB2900DBBFC1}" dt="2023-05-15T21:08:36.499" v="1328" actId="1076"/>
          <ac:spMkLst>
            <pc:docMk/>
            <pc:sldMk cId="2404718293" sldId="6196"/>
            <ac:spMk id="5" creationId="{D922C597-2B58-E85D-6A13-50D8582DF21E}"/>
          </ac:spMkLst>
        </pc:spChg>
      </pc:sldChg>
      <pc:sldChg chg="modSp mod">
        <pc:chgData name="Shvodian, Bill" userId="9f4848a2-ce11-47bb-b646-219db641fa7d" providerId="ADAL" clId="{EDA2D8A9-7B6F-4A2D-8E09-CB2900DBBFC1}" dt="2023-05-15T20:44:44.176" v="1202" actId="20577"/>
        <pc:sldMkLst>
          <pc:docMk/>
          <pc:sldMk cId="4131701377" sldId="6199"/>
        </pc:sldMkLst>
        <pc:spChg chg="mod">
          <ac:chgData name="Shvodian, Bill" userId="9f4848a2-ce11-47bb-b646-219db641fa7d" providerId="ADAL" clId="{EDA2D8A9-7B6F-4A2D-8E09-CB2900DBBFC1}" dt="2023-05-15T20:44:44.176" v="1202" actId="20577"/>
          <ac:spMkLst>
            <pc:docMk/>
            <pc:sldMk cId="4131701377" sldId="6199"/>
            <ac:spMk id="2" creationId="{0EA6C24A-A499-2C09-7C53-B215DE3D29AA}"/>
          </ac:spMkLst>
        </pc:spChg>
      </pc:sldChg>
      <pc:sldChg chg="delSp modSp del mod">
        <pc:chgData name="Shvodian, Bill" userId="9f4848a2-ce11-47bb-b646-219db641fa7d" providerId="ADAL" clId="{EDA2D8A9-7B6F-4A2D-8E09-CB2900DBBFC1}" dt="2023-05-15T17:34:52.099" v="464" actId="2696"/>
        <pc:sldMkLst>
          <pc:docMk/>
          <pc:sldMk cId="746459586" sldId="6203"/>
        </pc:sldMkLst>
        <pc:spChg chg="del">
          <ac:chgData name="Shvodian, Bill" userId="9f4848a2-ce11-47bb-b646-219db641fa7d" providerId="ADAL" clId="{EDA2D8A9-7B6F-4A2D-8E09-CB2900DBBFC1}" dt="2023-05-15T17:31:45.288" v="410" actId="478"/>
          <ac:spMkLst>
            <pc:docMk/>
            <pc:sldMk cId="746459586" sldId="6203"/>
            <ac:spMk id="9" creationId="{D781F8A2-D633-1AF5-3EEB-49591E6F7C7B}"/>
          </ac:spMkLst>
        </pc:spChg>
        <pc:spChg chg="mod">
          <ac:chgData name="Shvodian, Bill" userId="9f4848a2-ce11-47bb-b646-219db641fa7d" providerId="ADAL" clId="{EDA2D8A9-7B6F-4A2D-8E09-CB2900DBBFC1}" dt="2023-05-15T17:33:34.505" v="453" actId="1035"/>
          <ac:spMkLst>
            <pc:docMk/>
            <pc:sldMk cId="746459586" sldId="6203"/>
            <ac:spMk id="22" creationId="{C470FF2C-BEB5-3ADE-76AE-1A48FC70D8CD}"/>
          </ac:spMkLst>
        </pc:spChg>
        <pc:spChg chg="mod">
          <ac:chgData name="Shvodian, Bill" userId="9f4848a2-ce11-47bb-b646-219db641fa7d" providerId="ADAL" clId="{EDA2D8A9-7B6F-4A2D-8E09-CB2900DBBFC1}" dt="2023-05-15T17:33:34.505" v="453" actId="1035"/>
          <ac:spMkLst>
            <pc:docMk/>
            <pc:sldMk cId="746459586" sldId="6203"/>
            <ac:spMk id="24" creationId="{6F385DA5-933B-BCFD-D51A-B60CAC790294}"/>
          </ac:spMkLst>
        </pc:spChg>
        <pc:spChg chg="mod">
          <ac:chgData name="Shvodian, Bill" userId="9f4848a2-ce11-47bb-b646-219db641fa7d" providerId="ADAL" clId="{EDA2D8A9-7B6F-4A2D-8E09-CB2900DBBFC1}" dt="2023-05-15T17:33:34.505" v="453" actId="1035"/>
          <ac:spMkLst>
            <pc:docMk/>
            <pc:sldMk cId="746459586" sldId="6203"/>
            <ac:spMk id="25" creationId="{01B9E4B3-B595-7503-9E6E-ADF047E36350}"/>
          </ac:spMkLst>
        </pc:spChg>
        <pc:spChg chg="mod">
          <ac:chgData name="Shvodian, Bill" userId="9f4848a2-ce11-47bb-b646-219db641fa7d" providerId="ADAL" clId="{EDA2D8A9-7B6F-4A2D-8E09-CB2900DBBFC1}" dt="2023-05-15T17:33:34.505" v="453" actId="1035"/>
          <ac:spMkLst>
            <pc:docMk/>
            <pc:sldMk cId="746459586" sldId="6203"/>
            <ac:spMk id="26" creationId="{12F5D8FC-B4E1-0CA5-C9B3-3D236768821A}"/>
          </ac:spMkLst>
        </pc:spChg>
        <pc:spChg chg="mod">
          <ac:chgData name="Shvodian, Bill" userId="9f4848a2-ce11-47bb-b646-219db641fa7d" providerId="ADAL" clId="{EDA2D8A9-7B6F-4A2D-8E09-CB2900DBBFC1}" dt="2023-05-15T17:33:34.505" v="453" actId="1035"/>
          <ac:spMkLst>
            <pc:docMk/>
            <pc:sldMk cId="746459586" sldId="6203"/>
            <ac:spMk id="27" creationId="{5326C8DC-F694-7E97-A28C-0BD095F06C36}"/>
          </ac:spMkLst>
        </pc:spChg>
        <pc:spChg chg="mod">
          <ac:chgData name="Shvodian, Bill" userId="9f4848a2-ce11-47bb-b646-219db641fa7d" providerId="ADAL" clId="{EDA2D8A9-7B6F-4A2D-8E09-CB2900DBBFC1}" dt="2023-05-15T17:33:34.505" v="453" actId="1035"/>
          <ac:spMkLst>
            <pc:docMk/>
            <pc:sldMk cId="746459586" sldId="6203"/>
            <ac:spMk id="28" creationId="{2C215B3A-7CA6-7823-0965-20AF6216CC13}"/>
          </ac:spMkLst>
        </pc:spChg>
        <pc:spChg chg="mod">
          <ac:chgData name="Shvodian, Bill" userId="9f4848a2-ce11-47bb-b646-219db641fa7d" providerId="ADAL" clId="{EDA2D8A9-7B6F-4A2D-8E09-CB2900DBBFC1}" dt="2023-05-15T17:33:34.505" v="453" actId="1035"/>
          <ac:spMkLst>
            <pc:docMk/>
            <pc:sldMk cId="746459586" sldId="6203"/>
            <ac:spMk id="29" creationId="{1499964E-3CB1-0B15-0F4C-B0371A690B1F}"/>
          </ac:spMkLst>
        </pc:spChg>
        <pc:spChg chg="mod">
          <ac:chgData name="Shvodian, Bill" userId="9f4848a2-ce11-47bb-b646-219db641fa7d" providerId="ADAL" clId="{EDA2D8A9-7B6F-4A2D-8E09-CB2900DBBFC1}" dt="2023-05-15T17:33:34.505" v="453" actId="1035"/>
          <ac:spMkLst>
            <pc:docMk/>
            <pc:sldMk cId="746459586" sldId="6203"/>
            <ac:spMk id="30" creationId="{2F1C6FCE-32E5-B687-18EF-227871930267}"/>
          </ac:spMkLst>
        </pc:spChg>
        <pc:spChg chg="mod">
          <ac:chgData name="Shvodian, Bill" userId="9f4848a2-ce11-47bb-b646-219db641fa7d" providerId="ADAL" clId="{EDA2D8A9-7B6F-4A2D-8E09-CB2900DBBFC1}" dt="2023-05-15T17:33:34.505" v="453" actId="1035"/>
          <ac:spMkLst>
            <pc:docMk/>
            <pc:sldMk cId="746459586" sldId="6203"/>
            <ac:spMk id="32" creationId="{C93B9BDE-6E40-036E-756A-60A5FB0FBB26}"/>
          </ac:spMkLst>
        </pc:spChg>
        <pc:spChg chg="mod">
          <ac:chgData name="Shvodian, Bill" userId="9f4848a2-ce11-47bb-b646-219db641fa7d" providerId="ADAL" clId="{EDA2D8A9-7B6F-4A2D-8E09-CB2900DBBFC1}" dt="2023-05-15T17:33:42.104" v="460" actId="1036"/>
          <ac:spMkLst>
            <pc:docMk/>
            <pc:sldMk cId="746459586" sldId="6203"/>
            <ac:spMk id="33" creationId="{43949357-F9E7-E235-D9F0-85D365820E1F}"/>
          </ac:spMkLst>
        </pc:spChg>
        <pc:spChg chg="mod">
          <ac:chgData name="Shvodian, Bill" userId="9f4848a2-ce11-47bb-b646-219db641fa7d" providerId="ADAL" clId="{EDA2D8A9-7B6F-4A2D-8E09-CB2900DBBFC1}" dt="2023-05-15T17:33:34.505" v="453" actId="1035"/>
          <ac:spMkLst>
            <pc:docMk/>
            <pc:sldMk cId="746459586" sldId="6203"/>
            <ac:spMk id="34" creationId="{8519B1E2-BFBA-F9CC-0D70-BF8BC43ACF27}"/>
          </ac:spMkLst>
        </pc:spChg>
        <pc:spChg chg="mod">
          <ac:chgData name="Shvodian, Bill" userId="9f4848a2-ce11-47bb-b646-219db641fa7d" providerId="ADAL" clId="{EDA2D8A9-7B6F-4A2D-8E09-CB2900DBBFC1}" dt="2023-05-15T17:32:45.591" v="439" actId="1036"/>
          <ac:spMkLst>
            <pc:docMk/>
            <pc:sldMk cId="746459586" sldId="6203"/>
            <ac:spMk id="35" creationId="{CACCAF4B-956B-28DF-DC26-1B90E710F5F1}"/>
          </ac:spMkLst>
        </pc:spChg>
        <pc:spChg chg="mod">
          <ac:chgData name="Shvodian, Bill" userId="9f4848a2-ce11-47bb-b646-219db641fa7d" providerId="ADAL" clId="{EDA2D8A9-7B6F-4A2D-8E09-CB2900DBBFC1}" dt="2023-05-15T17:33:34.505" v="453" actId="1035"/>
          <ac:spMkLst>
            <pc:docMk/>
            <pc:sldMk cId="746459586" sldId="6203"/>
            <ac:spMk id="37" creationId="{F7149392-E60E-EFBC-383C-DB2BB530BA84}"/>
          </ac:spMkLst>
        </pc:spChg>
        <pc:spChg chg="del mod">
          <ac:chgData name="Shvodian, Bill" userId="9f4848a2-ce11-47bb-b646-219db641fa7d" providerId="ADAL" clId="{EDA2D8A9-7B6F-4A2D-8E09-CB2900DBBFC1}" dt="2023-05-15T17:32:07.821" v="415" actId="478"/>
          <ac:spMkLst>
            <pc:docMk/>
            <pc:sldMk cId="746459586" sldId="6203"/>
            <ac:spMk id="39" creationId="{31F0FDD9-A4B7-5C54-BEDD-AA13F8A38189}"/>
          </ac:spMkLst>
        </pc:spChg>
        <pc:spChg chg="del">
          <ac:chgData name="Shvodian, Bill" userId="9f4848a2-ce11-47bb-b646-219db641fa7d" providerId="ADAL" clId="{EDA2D8A9-7B6F-4A2D-8E09-CB2900DBBFC1}" dt="2023-05-15T17:33:13.219" v="448" actId="478"/>
          <ac:spMkLst>
            <pc:docMk/>
            <pc:sldMk cId="746459586" sldId="6203"/>
            <ac:spMk id="61" creationId="{84889C8D-78D1-08A0-F7B3-D4CC579D76AC}"/>
          </ac:spMkLst>
        </pc:spChg>
      </pc:sldChg>
      <pc:sldChg chg="modSp mod">
        <pc:chgData name="Shvodian, Bill" userId="9f4848a2-ce11-47bb-b646-219db641fa7d" providerId="ADAL" clId="{EDA2D8A9-7B6F-4A2D-8E09-CB2900DBBFC1}" dt="2023-05-15T17:29:34.476" v="391" actId="1076"/>
        <pc:sldMkLst>
          <pc:docMk/>
          <pc:sldMk cId="1380251149" sldId="6204"/>
        </pc:sldMkLst>
        <pc:spChg chg="mod">
          <ac:chgData name="Shvodian, Bill" userId="9f4848a2-ce11-47bb-b646-219db641fa7d" providerId="ADAL" clId="{EDA2D8A9-7B6F-4A2D-8E09-CB2900DBBFC1}" dt="2023-05-15T17:29:34.476" v="391" actId="1076"/>
          <ac:spMkLst>
            <pc:docMk/>
            <pc:sldMk cId="1380251149" sldId="6204"/>
            <ac:spMk id="2" creationId="{26D20782-B861-D4C2-9BBD-6E9F2DE41E0C}"/>
          </ac:spMkLst>
        </pc:spChg>
      </pc:sldChg>
      <pc:sldChg chg="modSp mod">
        <pc:chgData name="Shvodian, Bill" userId="9f4848a2-ce11-47bb-b646-219db641fa7d" providerId="ADAL" clId="{EDA2D8A9-7B6F-4A2D-8E09-CB2900DBBFC1}" dt="2023-05-15T19:27:21.669" v="1174" actId="27636"/>
        <pc:sldMkLst>
          <pc:docMk/>
          <pc:sldMk cId="1419381890" sldId="6206"/>
        </pc:sldMkLst>
        <pc:spChg chg="mod">
          <ac:chgData name="Shvodian, Bill" userId="9f4848a2-ce11-47bb-b646-219db641fa7d" providerId="ADAL" clId="{EDA2D8A9-7B6F-4A2D-8E09-CB2900DBBFC1}" dt="2023-05-15T19:27:21.669" v="1174" actId="27636"/>
          <ac:spMkLst>
            <pc:docMk/>
            <pc:sldMk cId="1419381890" sldId="6206"/>
            <ac:spMk id="2" creationId="{BBDB03EF-532F-B1D6-65FC-09347B07686E}"/>
          </ac:spMkLst>
        </pc:spChg>
      </pc:sldChg>
      <pc:sldChg chg="modSp add del mod">
        <pc:chgData name="Shvodian, Bill" userId="9f4848a2-ce11-47bb-b646-219db641fa7d" providerId="ADAL" clId="{EDA2D8A9-7B6F-4A2D-8E09-CB2900DBBFC1}" dt="2023-05-15T17:49:06.613" v="777" actId="2696"/>
        <pc:sldMkLst>
          <pc:docMk/>
          <pc:sldMk cId="714754939" sldId="6208"/>
        </pc:sldMkLst>
        <pc:spChg chg="mod">
          <ac:chgData name="Shvodian, Bill" userId="9f4848a2-ce11-47bb-b646-219db641fa7d" providerId="ADAL" clId="{EDA2D8A9-7B6F-4A2D-8E09-CB2900DBBFC1}" dt="2023-05-15T17:30:58.215" v="402" actId="13926"/>
          <ac:spMkLst>
            <pc:docMk/>
            <pc:sldMk cId="714754939" sldId="6208"/>
            <ac:spMk id="4" creationId="{EEEE5135-9DA3-29B9-7332-753E466E434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05448" cy="461325"/>
          </a:xfrm>
          <a:prstGeom prst="rect">
            <a:avLst/>
          </a:prstGeom>
        </p:spPr>
        <p:txBody>
          <a:bodyPr vert="horz" lIns="90572" tIns="45286" rIns="90572" bIns="45286" rtlCol="0"/>
          <a:lstStyle>
            <a:lvl1pPr algn="l">
              <a:defRPr sz="1200"/>
            </a:lvl1pPr>
          </a:lstStyle>
          <a:p>
            <a:endParaRPr lang="en-US" dirty="0">
              <a:latin typeface="Tele-GroteskFet" pitchFamily="2" charset="0"/>
            </a:endParaRPr>
          </a:p>
        </p:txBody>
      </p:sp>
      <p:sp>
        <p:nvSpPr>
          <p:cNvPr id="3" name="Date Placeholder 2"/>
          <p:cNvSpPr>
            <a:spLocks noGrp="1"/>
          </p:cNvSpPr>
          <p:nvPr>
            <p:ph type="dt" sz="quarter" idx="1"/>
          </p:nvPr>
        </p:nvSpPr>
        <p:spPr>
          <a:xfrm>
            <a:off x="3927184" y="0"/>
            <a:ext cx="3005448" cy="461325"/>
          </a:xfrm>
          <a:prstGeom prst="rect">
            <a:avLst/>
          </a:prstGeom>
        </p:spPr>
        <p:txBody>
          <a:bodyPr vert="horz" lIns="90572" tIns="45286" rIns="90572" bIns="45286" rtlCol="0"/>
          <a:lstStyle>
            <a:lvl1pPr algn="r">
              <a:defRPr sz="1200"/>
            </a:lvl1pPr>
          </a:lstStyle>
          <a:p>
            <a:fld id="{BD364A1E-6E60-4CD6-B2F0-4356C26C9977}" type="datetimeFigureOut">
              <a:rPr lang="en-US" smtClean="0">
                <a:latin typeface="Tele-GroteskFet" pitchFamily="2" charset="0"/>
              </a:rPr>
              <a:pPr/>
              <a:t>5/15/2023</a:t>
            </a:fld>
            <a:endParaRPr lang="en-US" dirty="0">
              <a:latin typeface="Tele-GroteskFet" pitchFamily="2" charset="0"/>
            </a:endParaRPr>
          </a:p>
        </p:txBody>
      </p:sp>
      <p:sp>
        <p:nvSpPr>
          <p:cNvPr id="4" name="Footer Placeholder 3"/>
          <p:cNvSpPr>
            <a:spLocks noGrp="1"/>
          </p:cNvSpPr>
          <p:nvPr>
            <p:ph type="ftr" sz="quarter" idx="2"/>
          </p:nvPr>
        </p:nvSpPr>
        <p:spPr>
          <a:xfrm>
            <a:off x="2" y="8757302"/>
            <a:ext cx="3005448" cy="461325"/>
          </a:xfrm>
          <a:prstGeom prst="rect">
            <a:avLst/>
          </a:prstGeom>
        </p:spPr>
        <p:txBody>
          <a:bodyPr vert="horz" lIns="90572" tIns="45286" rIns="90572" bIns="45286" rtlCol="0" anchor="b"/>
          <a:lstStyle>
            <a:lvl1pPr algn="l">
              <a:defRPr sz="1200"/>
            </a:lvl1pPr>
          </a:lstStyle>
          <a:p>
            <a:endParaRPr lang="en-US" dirty="0">
              <a:latin typeface="Tele-GroteskFet" pitchFamily="2" charset="0"/>
            </a:endParaRPr>
          </a:p>
        </p:txBody>
      </p:sp>
      <p:sp>
        <p:nvSpPr>
          <p:cNvPr id="5" name="Slide Number Placeholder 4"/>
          <p:cNvSpPr>
            <a:spLocks noGrp="1"/>
          </p:cNvSpPr>
          <p:nvPr>
            <p:ph type="sldNum" sz="quarter" idx="3"/>
          </p:nvPr>
        </p:nvSpPr>
        <p:spPr>
          <a:xfrm>
            <a:off x="3927183" y="8757301"/>
            <a:ext cx="3005448" cy="462899"/>
          </a:xfrm>
          <a:prstGeom prst="rect">
            <a:avLst/>
          </a:prstGeom>
        </p:spPr>
        <p:txBody>
          <a:bodyPr vert="horz" lIns="90580" tIns="45290" rIns="90580" bIns="45290" rtlCol="0" anchor="b"/>
          <a:lstStyle>
            <a:lvl1pPr algn="r">
              <a:defRPr sz="1200"/>
            </a:lvl1pPr>
          </a:lstStyle>
          <a:p>
            <a:fld id="{AFF7B38F-DBD3-46D3-B639-1C4522B4B0E2}" type="slidenum">
              <a:rPr lang="en-US" smtClean="0"/>
              <a:t>‹#›</a:t>
            </a:fld>
            <a:endParaRPr lang="en-US"/>
          </a:p>
        </p:txBody>
      </p:sp>
    </p:spTree>
    <p:extLst>
      <p:ext uri="{BB962C8B-B14F-4D97-AF65-F5344CB8AC3E}">
        <p14:creationId xmlns:p14="http://schemas.microsoft.com/office/powerpoint/2010/main" val="2980895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3005448" cy="461325"/>
          </a:xfrm>
          <a:prstGeom prst="rect">
            <a:avLst/>
          </a:prstGeom>
        </p:spPr>
        <p:txBody>
          <a:bodyPr vert="horz" lIns="90572" tIns="45286" rIns="90572" bIns="45286" rtlCol="0"/>
          <a:lstStyle>
            <a:lvl1pPr algn="l">
              <a:defRPr sz="1200">
                <a:latin typeface="Tele-GroteskFet" pitchFamily="2" charset="0"/>
              </a:defRPr>
            </a:lvl1pPr>
          </a:lstStyle>
          <a:p>
            <a:endParaRPr lang="en-US" dirty="0"/>
          </a:p>
        </p:txBody>
      </p:sp>
      <p:sp>
        <p:nvSpPr>
          <p:cNvPr id="3" name="Date Placeholder 2"/>
          <p:cNvSpPr>
            <a:spLocks noGrp="1"/>
          </p:cNvSpPr>
          <p:nvPr>
            <p:ph type="dt" idx="1"/>
          </p:nvPr>
        </p:nvSpPr>
        <p:spPr>
          <a:xfrm>
            <a:off x="3927184" y="0"/>
            <a:ext cx="3005448" cy="461325"/>
          </a:xfrm>
          <a:prstGeom prst="rect">
            <a:avLst/>
          </a:prstGeom>
        </p:spPr>
        <p:txBody>
          <a:bodyPr vert="horz" lIns="90572" tIns="45286" rIns="90572" bIns="45286" rtlCol="0"/>
          <a:lstStyle>
            <a:lvl1pPr algn="r">
              <a:defRPr sz="1200">
                <a:latin typeface="Tele-GroteskFet" pitchFamily="2" charset="0"/>
              </a:defRPr>
            </a:lvl1pPr>
          </a:lstStyle>
          <a:p>
            <a:fld id="{B6B915B9-B80B-41A1-AD12-80536BCB267C}" type="datetimeFigureOut">
              <a:rPr lang="en-US" smtClean="0"/>
              <a:pPr/>
              <a:t>5/15/2023</a:t>
            </a:fld>
            <a:endParaRPr lang="en-US" dirty="0"/>
          </a:p>
        </p:txBody>
      </p:sp>
      <p:sp>
        <p:nvSpPr>
          <p:cNvPr id="4" name="Slide Image Placeholder 3"/>
          <p:cNvSpPr>
            <a:spLocks noGrp="1" noRot="1" noChangeAspect="1"/>
          </p:cNvSpPr>
          <p:nvPr>
            <p:ph type="sldImg" idx="2"/>
          </p:nvPr>
        </p:nvSpPr>
        <p:spPr>
          <a:xfrm>
            <a:off x="393700" y="690563"/>
            <a:ext cx="6146800" cy="3457575"/>
          </a:xfrm>
          <a:prstGeom prst="rect">
            <a:avLst/>
          </a:prstGeom>
          <a:noFill/>
          <a:ln w="12700">
            <a:solidFill>
              <a:prstClr val="black"/>
            </a:solidFill>
          </a:ln>
        </p:spPr>
        <p:txBody>
          <a:bodyPr vert="horz" lIns="90572" tIns="45286" rIns="90572" bIns="45286" rtlCol="0" anchor="ctr"/>
          <a:lstStyle/>
          <a:p>
            <a:endParaRPr lang="en-US"/>
          </a:p>
        </p:txBody>
      </p:sp>
      <p:sp>
        <p:nvSpPr>
          <p:cNvPr id="5" name="Notes Placeholder 4"/>
          <p:cNvSpPr>
            <a:spLocks noGrp="1"/>
          </p:cNvSpPr>
          <p:nvPr>
            <p:ph type="body" sz="quarter" idx="3"/>
          </p:nvPr>
        </p:nvSpPr>
        <p:spPr>
          <a:xfrm>
            <a:off x="694048" y="4380225"/>
            <a:ext cx="5546104" cy="4148776"/>
          </a:xfrm>
          <a:prstGeom prst="rect">
            <a:avLst/>
          </a:prstGeom>
        </p:spPr>
        <p:txBody>
          <a:bodyPr vert="horz" lIns="90572" tIns="45286" rIns="90572" bIns="45286"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 y="8757302"/>
            <a:ext cx="3005448" cy="461325"/>
          </a:xfrm>
          <a:prstGeom prst="rect">
            <a:avLst/>
          </a:prstGeom>
        </p:spPr>
        <p:txBody>
          <a:bodyPr vert="horz" lIns="90572" tIns="45286" rIns="90572" bIns="45286" rtlCol="0" anchor="b"/>
          <a:lstStyle>
            <a:lvl1pPr algn="l">
              <a:defRPr sz="1200">
                <a:latin typeface="Tele-GroteskFet" pitchFamily="2" charset="0"/>
              </a:defRPr>
            </a:lvl1pPr>
          </a:lstStyle>
          <a:p>
            <a:endParaRPr lang="en-US" dirty="0"/>
          </a:p>
        </p:txBody>
      </p:sp>
      <p:sp>
        <p:nvSpPr>
          <p:cNvPr id="7" name="Slide Number Placeholder 6"/>
          <p:cNvSpPr>
            <a:spLocks noGrp="1"/>
          </p:cNvSpPr>
          <p:nvPr>
            <p:ph type="sldNum" sz="quarter" idx="5"/>
          </p:nvPr>
        </p:nvSpPr>
        <p:spPr>
          <a:xfrm>
            <a:off x="3927184" y="8757302"/>
            <a:ext cx="3005448" cy="461325"/>
          </a:xfrm>
          <a:prstGeom prst="rect">
            <a:avLst/>
          </a:prstGeom>
        </p:spPr>
        <p:txBody>
          <a:bodyPr vert="horz" lIns="90572" tIns="45286" rIns="90572" bIns="45286" rtlCol="0" anchor="b"/>
          <a:lstStyle>
            <a:lvl1pPr algn="r">
              <a:defRPr sz="1200">
                <a:latin typeface="Tele-GroteskFet" pitchFamily="2" charset="0"/>
              </a:defRPr>
            </a:lvl1pPr>
          </a:lstStyle>
          <a:p>
            <a:fld id="{828D7002-10C4-4E85-AF1E-2279343860D4}" type="slidenum">
              <a:rPr lang="en-US" smtClean="0"/>
              <a:pPr/>
              <a:t>‹#›</a:t>
            </a:fld>
            <a:endParaRPr lang="en-US" dirty="0"/>
          </a:p>
        </p:txBody>
      </p:sp>
    </p:spTree>
    <p:extLst>
      <p:ext uri="{BB962C8B-B14F-4D97-AF65-F5344CB8AC3E}">
        <p14:creationId xmlns:p14="http://schemas.microsoft.com/office/powerpoint/2010/main" val="2268950988"/>
      </p:ext>
    </p:extLst>
  </p:cSld>
  <p:clrMap bg1="lt1" tx1="dk1" bg2="lt2" tx2="dk2" accent1="accent1" accent2="accent2" accent3="accent3" accent4="accent4" accent5="accent5" accent6="accent6" hlink="hlink" folHlink="folHlink"/>
  <p:notesStyle>
    <a:lvl1pPr marL="0" algn="l" defTabSz="685741" rtl="0" eaLnBrk="1" latinLnBrk="0" hangingPunct="1">
      <a:defRPr sz="900" kern="1200">
        <a:solidFill>
          <a:schemeClr val="tx1"/>
        </a:solidFill>
        <a:latin typeface="Arial" pitchFamily="34" charset="0"/>
        <a:ea typeface="+mn-ea"/>
        <a:cs typeface="Arial" pitchFamily="34" charset="0"/>
      </a:defRPr>
    </a:lvl1pPr>
    <a:lvl2pPr marL="342871" algn="l" defTabSz="685741" rtl="0" eaLnBrk="1" latinLnBrk="0" hangingPunct="1">
      <a:defRPr sz="900" kern="1200">
        <a:solidFill>
          <a:schemeClr val="tx1"/>
        </a:solidFill>
        <a:latin typeface="Arial" pitchFamily="34" charset="0"/>
        <a:ea typeface="+mn-ea"/>
        <a:cs typeface="Arial" pitchFamily="34" charset="0"/>
      </a:defRPr>
    </a:lvl2pPr>
    <a:lvl3pPr marL="685741" algn="l" defTabSz="685741" rtl="0" eaLnBrk="1" latinLnBrk="0" hangingPunct="1">
      <a:defRPr sz="900" kern="1200">
        <a:solidFill>
          <a:schemeClr val="tx1"/>
        </a:solidFill>
        <a:latin typeface="Arial" pitchFamily="34" charset="0"/>
        <a:ea typeface="+mn-ea"/>
        <a:cs typeface="Arial" pitchFamily="34" charset="0"/>
      </a:defRPr>
    </a:lvl3pPr>
    <a:lvl4pPr marL="1028611" algn="l" defTabSz="685741" rtl="0" eaLnBrk="1" latinLnBrk="0" hangingPunct="1">
      <a:defRPr sz="900" kern="1200">
        <a:solidFill>
          <a:schemeClr val="tx1"/>
        </a:solidFill>
        <a:latin typeface="Arial" pitchFamily="34" charset="0"/>
        <a:ea typeface="+mn-ea"/>
        <a:cs typeface="Arial" pitchFamily="34" charset="0"/>
      </a:defRPr>
    </a:lvl4pPr>
    <a:lvl5pPr marL="1371482" algn="l" defTabSz="685741" rtl="0" eaLnBrk="1" latinLnBrk="0" hangingPunct="1">
      <a:defRPr sz="900" kern="1200">
        <a:solidFill>
          <a:schemeClr val="tx1"/>
        </a:solidFill>
        <a:latin typeface="Arial" pitchFamily="34" charset="0"/>
        <a:ea typeface="+mn-ea"/>
        <a:cs typeface="Arial" pitchFamily="34" charset="0"/>
      </a:defRPr>
    </a:lvl5pPr>
    <a:lvl6pPr marL="1714352" algn="l" defTabSz="685741" rtl="0" eaLnBrk="1" latinLnBrk="0" hangingPunct="1">
      <a:defRPr sz="800" kern="1200">
        <a:solidFill>
          <a:schemeClr val="tx1"/>
        </a:solidFill>
        <a:latin typeface="+mn-lt"/>
        <a:ea typeface="+mn-ea"/>
        <a:cs typeface="+mn-cs"/>
      </a:defRPr>
    </a:lvl6pPr>
    <a:lvl7pPr marL="2057223" algn="l" defTabSz="685741" rtl="0" eaLnBrk="1" latinLnBrk="0" hangingPunct="1">
      <a:defRPr sz="800" kern="1200">
        <a:solidFill>
          <a:schemeClr val="tx1"/>
        </a:solidFill>
        <a:latin typeface="+mn-lt"/>
        <a:ea typeface="+mn-ea"/>
        <a:cs typeface="+mn-cs"/>
      </a:defRPr>
    </a:lvl7pPr>
    <a:lvl8pPr marL="2400094" algn="l" defTabSz="685741" rtl="0" eaLnBrk="1" latinLnBrk="0" hangingPunct="1">
      <a:defRPr sz="800" kern="1200">
        <a:solidFill>
          <a:schemeClr val="tx1"/>
        </a:solidFill>
        <a:latin typeface="+mn-lt"/>
        <a:ea typeface="+mn-ea"/>
        <a:cs typeface="+mn-cs"/>
      </a:defRPr>
    </a:lvl8pPr>
    <a:lvl9pPr marL="2742963" algn="l" defTabSz="685741" rtl="0" eaLnBrk="1" latinLnBrk="0" hangingPunct="1">
      <a:defRPr sz="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8D7002-10C4-4E85-AF1E-2279343860D4}" type="slidenum">
              <a:rPr lang="en-US" smtClean="0"/>
              <a:pPr/>
              <a:t>1</a:t>
            </a:fld>
            <a:endParaRPr lang="en-US" dirty="0"/>
          </a:p>
        </p:txBody>
      </p:sp>
    </p:spTree>
    <p:extLst>
      <p:ext uri="{BB962C8B-B14F-4D97-AF65-F5344CB8AC3E}">
        <p14:creationId xmlns:p14="http://schemas.microsoft.com/office/powerpoint/2010/main" val="30651864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01-5 - Cover - Full Image">
    <p:bg>
      <p:bgPr>
        <a:solidFill>
          <a:schemeClr val="accent1"/>
        </a:solidFill>
        <a:effectLst/>
      </p:bgPr>
    </p:bg>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22D9318C-CFDA-2F40-AD55-C717B445D28C}"/>
              </a:ext>
            </a:extLst>
          </p:cNvPr>
          <p:cNvSpPr>
            <a:spLocks noGrp="1"/>
          </p:cNvSpPr>
          <p:nvPr>
            <p:ph type="title" hasCustomPrompt="1"/>
          </p:nvPr>
        </p:nvSpPr>
        <p:spPr>
          <a:xfrm>
            <a:off x="-2" y="3217539"/>
            <a:ext cx="9143999" cy="1066547"/>
          </a:xfrm>
          <a:prstGeom prst="rect">
            <a:avLst/>
          </a:prstGeom>
        </p:spPr>
        <p:txBody>
          <a:bodyPr vert="horz" wrap="square" lIns="73152" tIns="34340" rIns="68681" bIns="34340" rtlCol="0" anchor="ctr">
            <a:normAutofit/>
          </a:bodyPr>
          <a:lstStyle>
            <a:lvl1pPr algn="ctr">
              <a:lnSpc>
                <a:spcPct val="90000"/>
              </a:lnSpc>
              <a:defRPr sz="7200">
                <a:solidFill>
                  <a:schemeClr val="bg1"/>
                </a:solidFill>
                <a:latin typeface="+mj-lt"/>
              </a:defRPr>
            </a:lvl1pPr>
          </a:lstStyle>
          <a:p>
            <a:r>
              <a:rPr lang="en-US" dirty="0"/>
              <a:t>Cover slide</a:t>
            </a:r>
          </a:p>
        </p:txBody>
      </p:sp>
      <p:sp>
        <p:nvSpPr>
          <p:cNvPr id="12" name="Subtitle 2">
            <a:extLst>
              <a:ext uri="{FF2B5EF4-FFF2-40B4-BE49-F238E27FC236}">
                <a16:creationId xmlns:a16="http://schemas.microsoft.com/office/drawing/2014/main" id="{4B0D7B06-5C62-4D4B-A2AA-D98EDAFA3001}"/>
              </a:ext>
            </a:extLst>
          </p:cNvPr>
          <p:cNvSpPr>
            <a:spLocks noGrp="1"/>
          </p:cNvSpPr>
          <p:nvPr>
            <p:ph type="subTitle" idx="1" hasCustomPrompt="1"/>
          </p:nvPr>
        </p:nvSpPr>
        <p:spPr>
          <a:xfrm>
            <a:off x="1881227" y="4245943"/>
            <a:ext cx="5381539" cy="360846"/>
          </a:xfrm>
          <a:prstGeom prst="rect">
            <a:avLst/>
          </a:prstGeom>
        </p:spPr>
        <p:txBody>
          <a:bodyPr anchor="ctr">
            <a:normAutofit/>
          </a:bodyPr>
          <a:lstStyle>
            <a:lvl1pPr marL="0" indent="0" algn="ctr" defTabSz="343403" rtl="0" eaLnBrk="1" latinLnBrk="0" hangingPunct="1">
              <a:spcBef>
                <a:spcPct val="0"/>
              </a:spcBef>
              <a:buNone/>
              <a:defRPr lang="en-US" sz="3200" b="0" i="0" kern="1200" dirty="0">
                <a:solidFill>
                  <a:schemeClr val="bg1"/>
                </a:solidFill>
                <a:latin typeface="+mj-lt"/>
                <a:ea typeface="+mj-ea"/>
                <a:cs typeface="Tele-GroteskUlt" pitchFamily="2" charset="0"/>
              </a:defRPr>
            </a:lvl1pPr>
            <a:lvl2pPr marL="343403" indent="0" algn="ctr">
              <a:buNone/>
              <a:defRPr>
                <a:solidFill>
                  <a:schemeClr val="tx1">
                    <a:tint val="75000"/>
                  </a:schemeClr>
                </a:solidFill>
              </a:defRPr>
            </a:lvl2pPr>
            <a:lvl3pPr marL="686806" indent="0" algn="ctr">
              <a:buNone/>
              <a:defRPr>
                <a:solidFill>
                  <a:schemeClr val="tx1">
                    <a:tint val="75000"/>
                  </a:schemeClr>
                </a:solidFill>
              </a:defRPr>
            </a:lvl3pPr>
            <a:lvl4pPr marL="1030209" indent="0" algn="ctr">
              <a:buNone/>
              <a:defRPr>
                <a:solidFill>
                  <a:schemeClr val="tx1">
                    <a:tint val="75000"/>
                  </a:schemeClr>
                </a:solidFill>
              </a:defRPr>
            </a:lvl4pPr>
            <a:lvl5pPr marL="1373612" indent="0" algn="ctr">
              <a:buNone/>
              <a:defRPr>
                <a:solidFill>
                  <a:schemeClr val="tx1">
                    <a:tint val="75000"/>
                  </a:schemeClr>
                </a:solidFill>
              </a:defRPr>
            </a:lvl5pPr>
            <a:lvl6pPr marL="1717015" indent="0" algn="ctr">
              <a:buNone/>
              <a:defRPr>
                <a:solidFill>
                  <a:schemeClr val="tx1">
                    <a:tint val="75000"/>
                  </a:schemeClr>
                </a:solidFill>
              </a:defRPr>
            </a:lvl6pPr>
            <a:lvl7pPr marL="2060418" indent="0" algn="ctr">
              <a:buNone/>
              <a:defRPr>
                <a:solidFill>
                  <a:schemeClr val="tx1">
                    <a:tint val="75000"/>
                  </a:schemeClr>
                </a:solidFill>
              </a:defRPr>
            </a:lvl7pPr>
            <a:lvl8pPr marL="2403820" indent="0" algn="ctr">
              <a:buNone/>
              <a:defRPr>
                <a:solidFill>
                  <a:schemeClr val="tx1">
                    <a:tint val="75000"/>
                  </a:schemeClr>
                </a:solidFill>
              </a:defRPr>
            </a:lvl8pPr>
            <a:lvl9pPr marL="2747223" indent="0" algn="ctr">
              <a:buNone/>
              <a:defRPr>
                <a:solidFill>
                  <a:schemeClr val="tx1">
                    <a:tint val="75000"/>
                  </a:schemeClr>
                </a:solidFill>
              </a:defRPr>
            </a:lvl9pPr>
          </a:lstStyle>
          <a:p>
            <a:r>
              <a:rPr lang="en-US" dirty="0"/>
              <a:t>Speaker Name &amp; date</a:t>
            </a:r>
          </a:p>
        </p:txBody>
      </p:sp>
      <p:sp>
        <p:nvSpPr>
          <p:cNvPr id="2" name="TextBox 1">
            <a:extLst>
              <a:ext uri="{FF2B5EF4-FFF2-40B4-BE49-F238E27FC236}">
                <a16:creationId xmlns:a16="http://schemas.microsoft.com/office/drawing/2014/main" id="{8611D106-AF59-E54A-A979-099F82B7154A}"/>
              </a:ext>
            </a:extLst>
          </p:cNvPr>
          <p:cNvSpPr txBox="1"/>
          <p:nvPr userDrawn="1"/>
        </p:nvSpPr>
        <p:spPr>
          <a:xfrm>
            <a:off x="11554691" y="-571500"/>
            <a:ext cx="0" cy="0"/>
          </a:xfrm>
          <a:prstGeom prst="rect">
            <a:avLst/>
          </a:prstGeom>
          <a:noFill/>
          <a:ln>
            <a:noFill/>
          </a:ln>
        </p:spPr>
        <p:txBody>
          <a:bodyPr wrap="none" rtlCol="0">
            <a:noAutofit/>
          </a:bodyPr>
          <a:lstStyle/>
          <a:p>
            <a:pPr algn="l"/>
            <a:endParaRPr lang="en-US" dirty="0" err="1">
              <a:latin typeface="+mn-lt"/>
              <a:cs typeface="Arial" pitchFamily="34" charset="0"/>
            </a:endParaRPr>
          </a:p>
        </p:txBody>
      </p:sp>
      <p:pic>
        <p:nvPicPr>
          <p:cNvPr id="10" name="Picture 9">
            <a:extLst>
              <a:ext uri="{FF2B5EF4-FFF2-40B4-BE49-F238E27FC236}">
                <a16:creationId xmlns:a16="http://schemas.microsoft.com/office/drawing/2014/main" id="{7C090280-E294-D740-96F0-D161C71FB20D}"/>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955219" y="4755528"/>
            <a:ext cx="1233561" cy="301586"/>
          </a:xfrm>
          <a:prstGeom prst="rect">
            <a:avLst/>
          </a:prstGeom>
        </p:spPr>
      </p:pic>
    </p:spTree>
    <p:extLst>
      <p:ext uri="{BB962C8B-B14F-4D97-AF65-F5344CB8AC3E}">
        <p14:creationId xmlns:p14="http://schemas.microsoft.com/office/powerpoint/2010/main" val="42194828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04-6 - Body Slide Text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6C4BEC-36F3-6A45-BDDC-DC86677EA31C}"/>
              </a:ext>
            </a:extLst>
          </p:cNvPr>
          <p:cNvSpPr/>
          <p:nvPr userDrawn="1"/>
        </p:nvSpPr>
        <p:spPr>
          <a:xfrm>
            <a:off x="1" y="0"/>
            <a:ext cx="3474719"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Content Placeholder 4"/>
          <p:cNvSpPr>
            <a:spLocks noGrp="1"/>
          </p:cNvSpPr>
          <p:nvPr>
            <p:ph sz="quarter" idx="12"/>
          </p:nvPr>
        </p:nvSpPr>
        <p:spPr>
          <a:xfrm>
            <a:off x="3664915" y="146304"/>
            <a:ext cx="5314493" cy="469027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41E045E2-3B07-1643-A7AC-58D4E63A2559}"/>
              </a:ext>
            </a:extLst>
          </p:cNvPr>
          <p:cNvSpPr>
            <a:spLocks noGrp="1"/>
          </p:cNvSpPr>
          <p:nvPr>
            <p:ph type="title" hasCustomPrompt="1"/>
          </p:nvPr>
        </p:nvSpPr>
        <p:spPr>
          <a:xfrm>
            <a:off x="0" y="1420811"/>
            <a:ext cx="3474720" cy="2141265"/>
          </a:xfrm>
        </p:spPr>
        <p:txBody>
          <a:bodyPr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3" name="Footer Placeholder 4">
            <a:extLst>
              <a:ext uri="{FF2B5EF4-FFF2-40B4-BE49-F238E27FC236}">
                <a16:creationId xmlns:a16="http://schemas.microsoft.com/office/drawing/2014/main" id="{BBEC9CF5-9755-4045-812D-1DCACE8563AC}"/>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4" name="Slide Number Placeholder 5">
            <a:extLst>
              <a:ext uri="{FF2B5EF4-FFF2-40B4-BE49-F238E27FC236}">
                <a16:creationId xmlns:a16="http://schemas.microsoft.com/office/drawing/2014/main" id="{6B1F790D-63F8-C04B-B906-A18E76123E94}"/>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8" name="Picture 7">
            <a:extLst>
              <a:ext uri="{FF2B5EF4-FFF2-40B4-BE49-F238E27FC236}">
                <a16:creationId xmlns:a16="http://schemas.microsoft.com/office/drawing/2014/main" id="{FB75C5C1-E65A-4422-8CAE-BACACE6CB491}"/>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18760" y="4929492"/>
            <a:ext cx="607712" cy="148576"/>
          </a:xfrm>
          <a:prstGeom prst="rect">
            <a:avLst/>
          </a:prstGeom>
        </p:spPr>
      </p:pic>
    </p:spTree>
    <p:extLst>
      <p:ext uri="{BB962C8B-B14F-4D97-AF65-F5344CB8AC3E}">
        <p14:creationId xmlns:p14="http://schemas.microsoft.com/office/powerpoint/2010/main" val="33087112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7 - Body Slide Text Only">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760B4C8-4E62-9448-BBBB-3AEEE2FD36DD}"/>
              </a:ext>
            </a:extLst>
          </p:cNvPr>
          <p:cNvSpPr/>
          <p:nvPr userDrawn="1"/>
        </p:nvSpPr>
        <p:spPr>
          <a:xfrm>
            <a:off x="4557173" y="0"/>
            <a:ext cx="4586828"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Title 1"/>
          <p:cNvSpPr>
            <a:spLocks noGrp="1"/>
          </p:cNvSpPr>
          <p:nvPr>
            <p:ph type="title" hasCustomPrompt="1"/>
          </p:nvPr>
        </p:nvSpPr>
        <p:spPr>
          <a:xfrm>
            <a:off x="182880" y="146304"/>
            <a:ext cx="4176849" cy="552973"/>
          </a:xfrm>
        </p:spPr>
        <p:txBody>
          <a:bodyPr>
            <a:normAutofit/>
          </a:bodyPr>
          <a:lstStyle>
            <a:lvl1pPr>
              <a:defRPr sz="3200" baseline="0">
                <a:solidFill>
                  <a:schemeClr val="accent1"/>
                </a:solidFill>
                <a:latin typeface="+mj-lt"/>
              </a:defRPr>
            </a:lvl1pPr>
          </a:lstStyle>
          <a:p>
            <a:r>
              <a:rPr lang="en-US" dirty="0"/>
              <a:t>Comparisons</a:t>
            </a:r>
          </a:p>
        </p:txBody>
      </p:sp>
      <p:sp>
        <p:nvSpPr>
          <p:cNvPr id="7" name="Footer Placeholder 4">
            <a:extLst>
              <a:ext uri="{FF2B5EF4-FFF2-40B4-BE49-F238E27FC236}">
                <a16:creationId xmlns:a16="http://schemas.microsoft.com/office/drawing/2014/main" id="{E26FCFD8-FE16-3149-A9AA-9C2713F0F13B}"/>
              </a:ext>
            </a:extLst>
          </p:cNvPr>
          <p:cNvSpPr txBox="1">
            <a:spLocks/>
          </p:cNvSpPr>
          <p:nvPr userDrawn="1"/>
        </p:nvSpPr>
        <p:spPr>
          <a:xfrm>
            <a:off x="5625784" y="4945694"/>
            <a:ext cx="2895600" cy="151607"/>
          </a:xfrm>
          <a:prstGeom prst="rect">
            <a:avLst/>
          </a:prstGeom>
        </p:spPr>
        <p:txBody>
          <a:bodyPr vert="horz" lIns="68681" tIns="34340" rIns="68681" bIns="34340" rtlCol="0" anchor="ctr"/>
          <a:lstStyle>
            <a:defPPr>
              <a:defRPr lang="en-US"/>
            </a:defPPr>
            <a:lvl1pPr marL="0" algn="r" defTabSz="342871" rtl="0" eaLnBrk="1" latinLnBrk="0" hangingPunct="1">
              <a:defRPr sz="900" b="0" i="0" kern="1200">
                <a:solidFill>
                  <a:schemeClr val="accent1"/>
                </a:solidFill>
                <a:latin typeface="Tele-GroteskHal" pitchFamily="2" charset="0"/>
                <a:ea typeface="+mn-ea"/>
                <a:cs typeface="Tele-GroteskHal" pitchFamily="2" charset="0"/>
              </a:defRPr>
            </a:lvl1pPr>
            <a:lvl2pPr marL="342871" algn="l" defTabSz="342871" rtl="0" eaLnBrk="1" latinLnBrk="0" hangingPunct="1">
              <a:defRPr sz="1400" kern="1200">
                <a:solidFill>
                  <a:schemeClr val="tx1"/>
                </a:solidFill>
                <a:latin typeface="+mn-lt"/>
                <a:ea typeface="+mn-ea"/>
                <a:cs typeface="+mn-cs"/>
              </a:defRPr>
            </a:lvl2pPr>
            <a:lvl3pPr marL="685741" algn="l" defTabSz="342871" rtl="0" eaLnBrk="1" latinLnBrk="0" hangingPunct="1">
              <a:defRPr sz="1400" kern="1200">
                <a:solidFill>
                  <a:schemeClr val="tx1"/>
                </a:solidFill>
                <a:latin typeface="+mn-lt"/>
                <a:ea typeface="+mn-ea"/>
                <a:cs typeface="+mn-cs"/>
              </a:defRPr>
            </a:lvl3pPr>
            <a:lvl4pPr marL="1028611" algn="l" defTabSz="342871" rtl="0" eaLnBrk="1" latinLnBrk="0" hangingPunct="1">
              <a:defRPr sz="1400" kern="1200">
                <a:solidFill>
                  <a:schemeClr val="tx1"/>
                </a:solidFill>
                <a:latin typeface="+mn-lt"/>
                <a:ea typeface="+mn-ea"/>
                <a:cs typeface="+mn-cs"/>
              </a:defRPr>
            </a:lvl4pPr>
            <a:lvl5pPr marL="1371482" algn="l" defTabSz="342871" rtl="0" eaLnBrk="1" latinLnBrk="0" hangingPunct="1">
              <a:defRPr sz="1400" kern="1200">
                <a:solidFill>
                  <a:schemeClr val="tx1"/>
                </a:solidFill>
                <a:latin typeface="+mn-lt"/>
                <a:ea typeface="+mn-ea"/>
                <a:cs typeface="+mn-cs"/>
              </a:defRPr>
            </a:lvl5pPr>
            <a:lvl6pPr marL="1714352" algn="l" defTabSz="342871" rtl="0" eaLnBrk="1" latinLnBrk="0" hangingPunct="1">
              <a:defRPr sz="1400" kern="1200">
                <a:solidFill>
                  <a:schemeClr val="tx1"/>
                </a:solidFill>
                <a:latin typeface="+mn-lt"/>
                <a:ea typeface="+mn-ea"/>
                <a:cs typeface="+mn-cs"/>
              </a:defRPr>
            </a:lvl6pPr>
            <a:lvl7pPr marL="2057223" algn="l" defTabSz="342871" rtl="0" eaLnBrk="1" latinLnBrk="0" hangingPunct="1">
              <a:defRPr sz="1400" kern="1200">
                <a:solidFill>
                  <a:schemeClr val="tx1"/>
                </a:solidFill>
                <a:latin typeface="+mn-lt"/>
                <a:ea typeface="+mn-ea"/>
                <a:cs typeface="+mn-cs"/>
              </a:defRPr>
            </a:lvl7pPr>
            <a:lvl8pPr marL="2400094" algn="l" defTabSz="342871" rtl="0" eaLnBrk="1" latinLnBrk="0" hangingPunct="1">
              <a:defRPr sz="1400" kern="1200">
                <a:solidFill>
                  <a:schemeClr val="tx1"/>
                </a:solidFill>
                <a:latin typeface="+mn-lt"/>
                <a:ea typeface="+mn-ea"/>
                <a:cs typeface="+mn-cs"/>
              </a:defRPr>
            </a:lvl8pPr>
            <a:lvl9pPr marL="2742963" algn="l" defTabSz="342871" rtl="0" eaLnBrk="1" latinLnBrk="0" hangingPunct="1">
              <a:defRPr sz="1400" kern="1200">
                <a:solidFill>
                  <a:schemeClr val="tx1"/>
                </a:solidFill>
                <a:latin typeface="+mn-lt"/>
                <a:ea typeface="+mn-ea"/>
                <a:cs typeface="+mn-cs"/>
              </a:defRPr>
            </a:lvl9pPr>
          </a:lstStyle>
          <a:p>
            <a:r>
              <a:rPr lang="en-US" dirty="0">
                <a:solidFill>
                  <a:schemeClr val="bg1"/>
                </a:solidFill>
                <a:latin typeface="TeleGrotesk Next Medium" pitchFamily="2" charset="0"/>
                <a:ea typeface="TeleGrotesk Next Medium" pitchFamily="2" charset="0"/>
                <a:cs typeface="TeleGrotesk Next Medium" pitchFamily="2" charset="0"/>
              </a:rPr>
              <a:t>T-Mobile Confidential</a:t>
            </a:r>
          </a:p>
        </p:txBody>
      </p:sp>
      <p:sp>
        <p:nvSpPr>
          <p:cNvPr id="9" name="Slide Number Placeholder 5">
            <a:extLst>
              <a:ext uri="{FF2B5EF4-FFF2-40B4-BE49-F238E27FC236}">
                <a16:creationId xmlns:a16="http://schemas.microsoft.com/office/drawing/2014/main" id="{31AA0F9A-3DF2-3B48-A71A-548E1DEE9388}"/>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sp>
        <p:nvSpPr>
          <p:cNvPr id="13" name="Content Placeholder 5">
            <a:extLst>
              <a:ext uri="{FF2B5EF4-FFF2-40B4-BE49-F238E27FC236}">
                <a16:creationId xmlns:a16="http://schemas.microsoft.com/office/drawing/2014/main" id="{23EA2BFA-9532-E94F-8804-9E32693D5610}"/>
              </a:ext>
            </a:extLst>
          </p:cNvPr>
          <p:cNvSpPr>
            <a:spLocks noGrp="1"/>
          </p:cNvSpPr>
          <p:nvPr>
            <p:ph sz="quarter" idx="12"/>
          </p:nvPr>
        </p:nvSpPr>
        <p:spPr>
          <a:xfrm>
            <a:off x="182880" y="877824"/>
            <a:ext cx="4297680" cy="3886200"/>
          </a:xfrm>
        </p:spPr>
        <p:txBody>
          <a:bodyPr/>
          <a:lstStyle>
            <a:lvl1pPr marL="0" indent="0">
              <a:buNone/>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10">
            <a:extLst>
              <a:ext uri="{FF2B5EF4-FFF2-40B4-BE49-F238E27FC236}">
                <a16:creationId xmlns:a16="http://schemas.microsoft.com/office/drawing/2014/main" id="{C4C8BFD4-6191-1644-A86C-D0EEC761CB16}"/>
              </a:ext>
            </a:extLst>
          </p:cNvPr>
          <p:cNvSpPr>
            <a:spLocks noGrp="1"/>
          </p:cNvSpPr>
          <p:nvPr>
            <p:ph sz="quarter" idx="13"/>
          </p:nvPr>
        </p:nvSpPr>
        <p:spPr>
          <a:xfrm>
            <a:off x="4672584" y="877824"/>
            <a:ext cx="4297680" cy="3886200"/>
          </a:xfrm>
        </p:spPr>
        <p:txBody>
          <a:bodyPr/>
          <a:lstStyle>
            <a:lvl1pPr marL="0" indent="0">
              <a:buClr>
                <a:schemeClr val="bg1"/>
              </a:buClr>
              <a:buNone/>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82424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4-8 - Body Slide Text Only">
    <p:spTree>
      <p:nvGrpSpPr>
        <p:cNvPr id="1" name=""/>
        <p:cNvGrpSpPr/>
        <p:nvPr/>
      </p:nvGrpSpPr>
      <p:grpSpPr>
        <a:xfrm>
          <a:off x="0" y="0"/>
          <a:ext cx="0" cy="0"/>
          <a:chOff x="0" y="0"/>
          <a:chExt cx="0" cy="0"/>
        </a:xfrm>
      </p:grpSpPr>
      <p:sp>
        <p:nvSpPr>
          <p:cNvPr id="14" name="Content Placeholder 5"/>
          <p:cNvSpPr>
            <a:spLocks noGrp="1"/>
          </p:cNvSpPr>
          <p:nvPr>
            <p:ph sz="quarter" idx="12"/>
          </p:nvPr>
        </p:nvSpPr>
        <p:spPr>
          <a:xfrm>
            <a:off x="182880" y="365760"/>
            <a:ext cx="5691226" cy="439826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a:extLst>
              <a:ext uri="{FF2B5EF4-FFF2-40B4-BE49-F238E27FC236}">
                <a16:creationId xmlns:a16="http://schemas.microsoft.com/office/drawing/2014/main" id="{57BC704C-D3E9-A14A-8E88-7E96CD00A0F4}"/>
              </a:ext>
            </a:extLst>
          </p:cNvPr>
          <p:cNvSpPr/>
          <p:nvPr userDrawn="1"/>
        </p:nvSpPr>
        <p:spPr>
          <a:xfrm>
            <a:off x="5822634" y="0"/>
            <a:ext cx="3321366"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itle 3">
            <a:extLst>
              <a:ext uri="{FF2B5EF4-FFF2-40B4-BE49-F238E27FC236}">
                <a16:creationId xmlns:a16="http://schemas.microsoft.com/office/drawing/2014/main" id="{C6F8205A-046D-A947-BD09-AA34CD3B22DF}"/>
              </a:ext>
            </a:extLst>
          </p:cNvPr>
          <p:cNvSpPr>
            <a:spLocks noGrp="1"/>
          </p:cNvSpPr>
          <p:nvPr>
            <p:ph type="title" hasCustomPrompt="1"/>
          </p:nvPr>
        </p:nvSpPr>
        <p:spPr>
          <a:xfrm>
            <a:off x="5822634" y="1501118"/>
            <a:ext cx="3321366" cy="2141265"/>
          </a:xfrm>
        </p:spPr>
        <p:txBody>
          <a:bodyPr wrap="square"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5" name="Footer Placeholder 4">
            <a:extLst>
              <a:ext uri="{FF2B5EF4-FFF2-40B4-BE49-F238E27FC236}">
                <a16:creationId xmlns:a16="http://schemas.microsoft.com/office/drawing/2014/main" id="{AF53CCF4-9B5E-3449-B850-B21C80A89978}"/>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bg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6" name="Slide Number Placeholder 5">
            <a:extLst>
              <a:ext uri="{FF2B5EF4-FFF2-40B4-BE49-F238E27FC236}">
                <a16:creationId xmlns:a16="http://schemas.microsoft.com/office/drawing/2014/main" id="{2733290D-ABAA-B644-B8A4-C959C25D6EF5}"/>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spTree>
    <p:extLst>
      <p:ext uri="{BB962C8B-B14F-4D97-AF65-F5344CB8AC3E}">
        <p14:creationId xmlns:p14="http://schemas.microsoft.com/office/powerpoint/2010/main" val="7632091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4-9 - Body Slide Text Only">
    <p:spTree>
      <p:nvGrpSpPr>
        <p:cNvPr id="1" name=""/>
        <p:cNvGrpSpPr/>
        <p:nvPr/>
      </p:nvGrpSpPr>
      <p:grpSpPr>
        <a:xfrm>
          <a:off x="0" y="0"/>
          <a:ext cx="0" cy="0"/>
          <a:chOff x="0" y="0"/>
          <a:chExt cx="0" cy="0"/>
        </a:xfrm>
      </p:grpSpPr>
      <p:sp>
        <p:nvSpPr>
          <p:cNvPr id="14" name="Content Placeholder 5"/>
          <p:cNvSpPr>
            <a:spLocks noGrp="1"/>
          </p:cNvSpPr>
          <p:nvPr>
            <p:ph sz="quarter" idx="12"/>
          </p:nvPr>
        </p:nvSpPr>
        <p:spPr>
          <a:xfrm>
            <a:off x="182880" y="365760"/>
            <a:ext cx="5691226" cy="4398264"/>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Rectangle 8">
            <a:extLst>
              <a:ext uri="{FF2B5EF4-FFF2-40B4-BE49-F238E27FC236}">
                <a16:creationId xmlns:a16="http://schemas.microsoft.com/office/drawing/2014/main" id="{57BC704C-D3E9-A14A-8E88-7E96CD00A0F4}"/>
              </a:ext>
            </a:extLst>
          </p:cNvPr>
          <p:cNvSpPr/>
          <p:nvPr userDrawn="1"/>
        </p:nvSpPr>
        <p:spPr>
          <a:xfrm>
            <a:off x="5669281" y="0"/>
            <a:ext cx="3474719"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itle 3">
            <a:extLst>
              <a:ext uri="{FF2B5EF4-FFF2-40B4-BE49-F238E27FC236}">
                <a16:creationId xmlns:a16="http://schemas.microsoft.com/office/drawing/2014/main" id="{C6F8205A-046D-A947-BD09-AA34CD3B22DF}"/>
              </a:ext>
            </a:extLst>
          </p:cNvPr>
          <p:cNvSpPr>
            <a:spLocks noGrp="1"/>
          </p:cNvSpPr>
          <p:nvPr>
            <p:ph type="title" hasCustomPrompt="1"/>
          </p:nvPr>
        </p:nvSpPr>
        <p:spPr>
          <a:xfrm>
            <a:off x="5669280" y="1501118"/>
            <a:ext cx="3474720" cy="2141265"/>
          </a:xfrm>
        </p:spPr>
        <p:txBody>
          <a:bodyPr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5" name="Footer Placeholder 4">
            <a:extLst>
              <a:ext uri="{FF2B5EF4-FFF2-40B4-BE49-F238E27FC236}">
                <a16:creationId xmlns:a16="http://schemas.microsoft.com/office/drawing/2014/main" id="{AF53CCF4-9B5E-3449-B850-B21C80A89978}"/>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bg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6" name="Slide Number Placeholder 5">
            <a:extLst>
              <a:ext uri="{FF2B5EF4-FFF2-40B4-BE49-F238E27FC236}">
                <a16:creationId xmlns:a16="http://schemas.microsoft.com/office/drawing/2014/main" id="{2733290D-ABAA-B644-B8A4-C959C25D6EF5}"/>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spTree>
    <p:extLst>
      <p:ext uri="{BB962C8B-B14F-4D97-AF65-F5344CB8AC3E}">
        <p14:creationId xmlns:p14="http://schemas.microsoft.com/office/powerpoint/2010/main" val="40397024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07-1 - Closing Slide">
    <p:bg>
      <p:bgPr>
        <a:solidFill>
          <a:schemeClr val="accent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CCE4DC-D02D-554E-B696-C8495BE150F0}"/>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3464607" y="705437"/>
            <a:ext cx="2214784" cy="3277283"/>
          </a:xfrm>
          <a:prstGeom prst="rect">
            <a:avLst/>
          </a:prstGeom>
        </p:spPr>
      </p:pic>
      <p:pic>
        <p:nvPicPr>
          <p:cNvPr id="5" name="Picture 4">
            <a:extLst>
              <a:ext uri="{FF2B5EF4-FFF2-40B4-BE49-F238E27FC236}">
                <a16:creationId xmlns:a16="http://schemas.microsoft.com/office/drawing/2014/main" id="{301B490A-AF00-0E46-B9BA-D983033DDE7D}"/>
              </a:ext>
            </a:extLst>
          </p:cNvPr>
          <p:cNvPicPr>
            <a:picLocks noChangeAspect="1"/>
          </p:cNvPicPr>
          <p:nvPr userDrawn="1"/>
        </p:nvPicPr>
        <p:blipFill>
          <a:blip r:embed="rId3" cstate="hqprint">
            <a:extLst>
              <a:ext uri="{28A0092B-C50C-407E-A947-70E740481C1C}">
                <a14:useLocalDpi xmlns:a14="http://schemas.microsoft.com/office/drawing/2010/main"/>
              </a:ext>
            </a:extLst>
          </a:blip>
          <a:srcRect/>
          <a:stretch/>
        </p:blipFill>
        <p:spPr>
          <a:xfrm>
            <a:off x="3578162" y="4271398"/>
            <a:ext cx="2028314" cy="495890"/>
          </a:xfrm>
          <a:prstGeom prst="rect">
            <a:avLst/>
          </a:prstGeom>
        </p:spPr>
      </p:pic>
    </p:spTree>
    <p:extLst>
      <p:ext uri="{BB962C8B-B14F-4D97-AF65-F5344CB8AC3E}">
        <p14:creationId xmlns:p14="http://schemas.microsoft.com/office/powerpoint/2010/main" val="27982077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07-2 - Closing Slide">
    <p:bg>
      <p:bgPr>
        <a:solidFill>
          <a:schemeClr val="accent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9AEF473-162D-4E4A-B151-A64DD5D5236E}"/>
              </a:ext>
            </a:extLst>
          </p:cNvPr>
          <p:cNvSpPr txBox="1"/>
          <p:nvPr userDrawn="1"/>
        </p:nvSpPr>
        <p:spPr>
          <a:xfrm>
            <a:off x="3116825" y="1286110"/>
            <a:ext cx="2910349" cy="2627707"/>
          </a:xfrm>
          <a:prstGeom prst="rect">
            <a:avLst/>
          </a:prstGeom>
          <a:noFill/>
        </p:spPr>
        <p:txBody>
          <a:bodyPr wrap="none" rtlCol="0">
            <a:normAutofit/>
          </a:bodyPr>
          <a:lstStyle/>
          <a:p>
            <a:pPr algn="ctr">
              <a:lnSpc>
                <a:spcPct val="90000"/>
              </a:lnSpc>
            </a:pPr>
            <a:r>
              <a:rPr lang="en-US" sz="10500" dirty="0">
                <a:solidFill>
                  <a:schemeClr val="bg1"/>
                </a:solidFill>
                <a:latin typeface="+mj-lt"/>
                <a:cs typeface="Arial" pitchFamily="34" charset="0"/>
              </a:rPr>
              <a:t>Let’s</a:t>
            </a:r>
          </a:p>
          <a:p>
            <a:pPr algn="ctr">
              <a:lnSpc>
                <a:spcPct val="60000"/>
              </a:lnSpc>
            </a:pPr>
            <a:r>
              <a:rPr lang="en-US" sz="10500" dirty="0">
                <a:solidFill>
                  <a:schemeClr val="bg1"/>
                </a:solidFill>
                <a:latin typeface="+mj-lt"/>
                <a:cs typeface="Arial" pitchFamily="34" charset="0"/>
              </a:rPr>
              <a:t>talk</a:t>
            </a:r>
          </a:p>
        </p:txBody>
      </p:sp>
      <p:pic>
        <p:nvPicPr>
          <p:cNvPr id="6" name="Picture 5">
            <a:extLst>
              <a:ext uri="{FF2B5EF4-FFF2-40B4-BE49-F238E27FC236}">
                <a16:creationId xmlns:a16="http://schemas.microsoft.com/office/drawing/2014/main" id="{DB7CC8DD-7980-451C-B2A9-91C97E5C9B5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844213" y="4564810"/>
            <a:ext cx="1455574" cy="355864"/>
          </a:xfrm>
          <a:prstGeom prst="rect">
            <a:avLst/>
          </a:prstGeom>
        </p:spPr>
      </p:pic>
    </p:spTree>
    <p:extLst>
      <p:ext uri="{BB962C8B-B14F-4D97-AF65-F5344CB8AC3E}">
        <p14:creationId xmlns:p14="http://schemas.microsoft.com/office/powerpoint/2010/main" val="2768581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02-1 - Notice of Confidentiality">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D2A267D-ECEA-495A-982B-BC438C3D4D06}"/>
              </a:ext>
            </a:extLst>
          </p:cNvPr>
          <p:cNvPicPr>
            <a:picLocks noChangeAspect="1"/>
          </p:cNvPicPr>
          <p:nvPr userDrawn="1"/>
        </p:nvPicPr>
        <p:blipFill>
          <a:blip r:embed="rId2"/>
          <a:stretch>
            <a:fillRect/>
          </a:stretch>
        </p:blipFill>
        <p:spPr>
          <a:xfrm>
            <a:off x="748588" y="844911"/>
            <a:ext cx="7931583" cy="2591025"/>
          </a:xfrm>
          <a:prstGeom prst="rect">
            <a:avLst/>
          </a:prstGeom>
        </p:spPr>
      </p:pic>
      <p:sp>
        <p:nvSpPr>
          <p:cNvPr id="4" name="Slide Number Placeholder 5">
            <a:extLst>
              <a:ext uri="{FF2B5EF4-FFF2-40B4-BE49-F238E27FC236}">
                <a16:creationId xmlns:a16="http://schemas.microsoft.com/office/drawing/2014/main" id="{FE5D9EBB-D2B8-492C-9E0A-EB921F88C201}"/>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5" name="Picture 4" descr="A picture containing clock&#10;&#10;Description automatically generated">
            <a:extLst>
              <a:ext uri="{FF2B5EF4-FFF2-40B4-BE49-F238E27FC236}">
                <a16:creationId xmlns:a16="http://schemas.microsoft.com/office/drawing/2014/main" id="{93A96304-F7DD-4C69-B8FA-0048C7D31C8D}"/>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933684618"/>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02-2 - T-Mobile Highly Restricte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D518C9A-B573-4CE3-B746-DF6F1BE5E7D4}"/>
              </a:ext>
            </a:extLst>
          </p:cNvPr>
          <p:cNvPicPr>
            <a:picLocks noChangeAspect="1"/>
          </p:cNvPicPr>
          <p:nvPr userDrawn="1"/>
        </p:nvPicPr>
        <p:blipFill>
          <a:blip r:embed="rId2"/>
          <a:stretch>
            <a:fillRect/>
          </a:stretch>
        </p:blipFill>
        <p:spPr>
          <a:xfrm>
            <a:off x="748588" y="839722"/>
            <a:ext cx="7931583" cy="2591025"/>
          </a:xfrm>
          <a:prstGeom prst="rect">
            <a:avLst/>
          </a:prstGeom>
        </p:spPr>
      </p:pic>
      <p:sp>
        <p:nvSpPr>
          <p:cNvPr id="4" name="Slide Number Placeholder 5">
            <a:extLst>
              <a:ext uri="{FF2B5EF4-FFF2-40B4-BE49-F238E27FC236}">
                <a16:creationId xmlns:a16="http://schemas.microsoft.com/office/drawing/2014/main" id="{03D6A89E-7396-4B93-8A3D-E7126B799616}"/>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5" name="Picture 4" descr="A picture containing clock&#10;&#10;Description automatically generated">
            <a:extLst>
              <a:ext uri="{FF2B5EF4-FFF2-40B4-BE49-F238E27FC236}">
                <a16:creationId xmlns:a16="http://schemas.microsoft.com/office/drawing/2014/main" id="{2CF05B90-C2DD-4430-998B-50A5C5E638DD}"/>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216466376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03-1 - Section - No Image">
    <p:bg>
      <p:bgPr>
        <a:solidFill>
          <a:schemeClr val="accent1"/>
        </a:solidFill>
        <a:effectLst/>
      </p:bgPr>
    </p:bg>
    <p:spTree>
      <p:nvGrpSpPr>
        <p:cNvPr id="1" name=""/>
        <p:cNvGrpSpPr/>
        <p:nvPr/>
      </p:nvGrpSpPr>
      <p:grpSpPr>
        <a:xfrm>
          <a:off x="0" y="0"/>
          <a:ext cx="0" cy="0"/>
          <a:chOff x="0" y="0"/>
          <a:chExt cx="0" cy="0"/>
        </a:xfrm>
      </p:grpSpPr>
      <p:sp>
        <p:nvSpPr>
          <p:cNvPr id="12" name="Title Placeholder 1"/>
          <p:cNvSpPr>
            <a:spLocks noGrp="1"/>
          </p:cNvSpPr>
          <p:nvPr>
            <p:ph type="title" hasCustomPrompt="1"/>
          </p:nvPr>
        </p:nvSpPr>
        <p:spPr>
          <a:xfrm>
            <a:off x="297995" y="1627682"/>
            <a:ext cx="8229600" cy="1177346"/>
          </a:xfrm>
          <a:prstGeom prst="rect">
            <a:avLst/>
          </a:prstGeom>
        </p:spPr>
        <p:txBody>
          <a:bodyPr vert="horz" lIns="73152" tIns="34340" rIns="68681" bIns="34340" rtlCol="0" anchor="ctr">
            <a:normAutofit/>
          </a:bodyPr>
          <a:lstStyle>
            <a:lvl1pPr algn="ctr">
              <a:defRPr sz="7200">
                <a:solidFill>
                  <a:schemeClr val="bg1"/>
                </a:solidFill>
                <a:latin typeface="+mj-lt"/>
              </a:defRPr>
            </a:lvl1pPr>
          </a:lstStyle>
          <a:p>
            <a:r>
              <a:rPr lang="en-US" dirty="0"/>
              <a:t>Section title</a:t>
            </a:r>
          </a:p>
        </p:txBody>
      </p:sp>
      <p:sp>
        <p:nvSpPr>
          <p:cNvPr id="15" name="Subtitle 2"/>
          <p:cNvSpPr>
            <a:spLocks noGrp="1"/>
          </p:cNvSpPr>
          <p:nvPr>
            <p:ph type="subTitle" idx="1" hasCustomPrompt="1"/>
          </p:nvPr>
        </p:nvSpPr>
        <p:spPr>
          <a:xfrm>
            <a:off x="1221412" y="2805028"/>
            <a:ext cx="6382765" cy="364286"/>
          </a:xfrm>
          <a:prstGeom prst="rect">
            <a:avLst/>
          </a:prstGeom>
        </p:spPr>
        <p:txBody>
          <a:bodyPr anchor="ctr">
            <a:normAutofit/>
          </a:bodyPr>
          <a:lstStyle>
            <a:lvl1pPr marL="0" indent="0" algn="ctr" defTabSz="343403" rtl="0" eaLnBrk="1" latinLnBrk="0" hangingPunct="1">
              <a:spcBef>
                <a:spcPct val="0"/>
              </a:spcBef>
              <a:buNone/>
              <a:defRPr lang="en-US" sz="3200" b="1" i="0" kern="1200" dirty="0">
                <a:solidFill>
                  <a:schemeClr val="tx1"/>
                </a:solidFill>
                <a:latin typeface="+mj-lt"/>
                <a:ea typeface="+mj-ea"/>
                <a:cs typeface="Tele-GroteskUlt" pitchFamily="2" charset="0"/>
              </a:defRPr>
            </a:lvl1pPr>
            <a:lvl2pPr marL="343403" indent="0" algn="ctr">
              <a:buNone/>
              <a:defRPr>
                <a:solidFill>
                  <a:schemeClr val="tx1">
                    <a:tint val="75000"/>
                  </a:schemeClr>
                </a:solidFill>
              </a:defRPr>
            </a:lvl2pPr>
            <a:lvl3pPr marL="686806" indent="0" algn="ctr">
              <a:buNone/>
              <a:defRPr>
                <a:solidFill>
                  <a:schemeClr val="tx1">
                    <a:tint val="75000"/>
                  </a:schemeClr>
                </a:solidFill>
              </a:defRPr>
            </a:lvl3pPr>
            <a:lvl4pPr marL="1030209" indent="0" algn="ctr">
              <a:buNone/>
              <a:defRPr>
                <a:solidFill>
                  <a:schemeClr val="tx1">
                    <a:tint val="75000"/>
                  </a:schemeClr>
                </a:solidFill>
              </a:defRPr>
            </a:lvl4pPr>
            <a:lvl5pPr marL="1373612" indent="0" algn="ctr">
              <a:buNone/>
              <a:defRPr>
                <a:solidFill>
                  <a:schemeClr val="tx1">
                    <a:tint val="75000"/>
                  </a:schemeClr>
                </a:solidFill>
              </a:defRPr>
            </a:lvl5pPr>
            <a:lvl6pPr marL="1717015" indent="0" algn="ctr">
              <a:buNone/>
              <a:defRPr>
                <a:solidFill>
                  <a:schemeClr val="tx1">
                    <a:tint val="75000"/>
                  </a:schemeClr>
                </a:solidFill>
              </a:defRPr>
            </a:lvl6pPr>
            <a:lvl7pPr marL="2060418" indent="0" algn="ctr">
              <a:buNone/>
              <a:defRPr>
                <a:solidFill>
                  <a:schemeClr val="tx1">
                    <a:tint val="75000"/>
                  </a:schemeClr>
                </a:solidFill>
              </a:defRPr>
            </a:lvl7pPr>
            <a:lvl8pPr marL="2403820" indent="0" algn="ctr">
              <a:buNone/>
              <a:defRPr>
                <a:solidFill>
                  <a:schemeClr val="tx1">
                    <a:tint val="75000"/>
                  </a:schemeClr>
                </a:solidFill>
              </a:defRPr>
            </a:lvl8pPr>
            <a:lvl9pPr marL="2747223" indent="0" algn="ctr">
              <a:buNone/>
              <a:defRPr>
                <a:solidFill>
                  <a:schemeClr val="tx1">
                    <a:tint val="75000"/>
                  </a:schemeClr>
                </a:solidFill>
              </a:defRPr>
            </a:lvl9pPr>
          </a:lstStyle>
          <a:p>
            <a:r>
              <a:rPr lang="en-US" dirty="0"/>
              <a:t>Single support line</a:t>
            </a:r>
          </a:p>
        </p:txBody>
      </p:sp>
      <p:sp>
        <p:nvSpPr>
          <p:cNvPr id="10" name="Slide Number Placeholder 5">
            <a:extLst>
              <a:ext uri="{FF2B5EF4-FFF2-40B4-BE49-F238E27FC236}">
                <a16:creationId xmlns:a16="http://schemas.microsoft.com/office/drawing/2014/main" id="{47C6F683-20AD-6742-B04D-8B2D64745CC1}"/>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latin typeface="TeleGrotesk Next Medium" pitchFamily="2" charset="0"/>
                <a:ea typeface="TeleGrotesk Next Medium" pitchFamily="2" charset="0"/>
                <a:cs typeface="TeleGrotesk Next Medium" pitchFamily="2" charset="0"/>
              </a:rPr>
              <a:pPr/>
              <a:t>‹#›</a:t>
            </a:fld>
            <a:endParaRPr lang="en-US" dirty="0">
              <a:solidFill>
                <a:schemeClr val="bg1"/>
              </a:solidFill>
              <a:latin typeface="TeleGrotesk Next Medium" pitchFamily="2" charset="0"/>
              <a:ea typeface="TeleGrotesk Next Medium" pitchFamily="2" charset="0"/>
              <a:cs typeface="TeleGrotesk Next Medium" pitchFamily="2" charset="0"/>
            </a:endParaRPr>
          </a:p>
        </p:txBody>
      </p:sp>
      <p:pic>
        <p:nvPicPr>
          <p:cNvPr id="7" name="Picture 6">
            <a:extLst>
              <a:ext uri="{FF2B5EF4-FFF2-40B4-BE49-F238E27FC236}">
                <a16:creationId xmlns:a16="http://schemas.microsoft.com/office/drawing/2014/main" id="{FC5AAC9C-ADB2-44EE-8FFA-7A5FC675F375}"/>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18760" y="4929492"/>
            <a:ext cx="607712" cy="148576"/>
          </a:xfrm>
          <a:prstGeom prst="rect">
            <a:avLst/>
          </a:prstGeom>
        </p:spPr>
      </p:pic>
    </p:spTree>
    <p:extLst>
      <p:ext uri="{BB962C8B-B14F-4D97-AF65-F5344CB8AC3E}">
        <p14:creationId xmlns:p14="http://schemas.microsoft.com/office/powerpoint/2010/main" val="83848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4-1 - Body Slide Text Only">
    <p:spTree>
      <p:nvGrpSpPr>
        <p:cNvPr id="1" name=""/>
        <p:cNvGrpSpPr/>
        <p:nvPr/>
      </p:nvGrpSpPr>
      <p:grpSpPr>
        <a:xfrm>
          <a:off x="0" y="0"/>
          <a:ext cx="0" cy="0"/>
          <a:chOff x="0" y="0"/>
          <a:chExt cx="0" cy="0"/>
        </a:xfrm>
      </p:grpSpPr>
      <p:sp>
        <p:nvSpPr>
          <p:cNvPr id="10" name="Content Placeholder 9"/>
          <p:cNvSpPr>
            <a:spLocks noGrp="1"/>
          </p:cNvSpPr>
          <p:nvPr>
            <p:ph sz="quarter" idx="12"/>
          </p:nvPr>
        </p:nvSpPr>
        <p:spPr>
          <a:xfrm>
            <a:off x="182878" y="877824"/>
            <a:ext cx="8778240" cy="3886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hasCustomPrompt="1"/>
          </p:nvPr>
        </p:nvSpPr>
        <p:spPr>
          <a:xfrm>
            <a:off x="182879" y="146304"/>
            <a:ext cx="8778239" cy="552973"/>
          </a:xfrm>
        </p:spPr>
        <p:txBody>
          <a:bodyPr>
            <a:normAutofit/>
          </a:bodyPr>
          <a:lstStyle>
            <a:lvl1pPr>
              <a:defRPr sz="3200" baseline="0">
                <a:solidFill>
                  <a:schemeClr val="accent1"/>
                </a:solidFill>
                <a:latin typeface="+mj-lt"/>
              </a:defRPr>
            </a:lvl1pPr>
          </a:lstStyle>
          <a:p>
            <a:r>
              <a:rPr lang="en-US" dirty="0"/>
              <a:t>Title of slide</a:t>
            </a:r>
          </a:p>
        </p:txBody>
      </p:sp>
      <p:sp>
        <p:nvSpPr>
          <p:cNvPr id="6" name="Slide Number Placeholder 5"/>
          <p:cNvSpPr txBox="1">
            <a:spLocks/>
          </p:cNvSpPr>
          <p:nvPr userDrawn="1"/>
        </p:nvSpPr>
        <p:spPr>
          <a:xfrm>
            <a:off x="48684" y="4938660"/>
            <a:ext cx="778933"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rPr>
              <a:pPr/>
              <a:t>‹#›</a:t>
            </a:fld>
            <a:endParaRPr lang="en-US" dirty="0">
              <a:solidFill>
                <a:schemeClr val="bg1"/>
              </a:solidFill>
            </a:endParaRPr>
          </a:p>
        </p:txBody>
      </p:sp>
    </p:spTree>
    <p:extLst>
      <p:ext uri="{BB962C8B-B14F-4D97-AF65-F5344CB8AC3E}">
        <p14:creationId xmlns:p14="http://schemas.microsoft.com/office/powerpoint/2010/main" val="1953154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4-2- Body Slide Text Only">
    <p:spTree>
      <p:nvGrpSpPr>
        <p:cNvPr id="1" name=""/>
        <p:cNvGrpSpPr/>
        <p:nvPr/>
      </p:nvGrpSpPr>
      <p:grpSpPr>
        <a:xfrm>
          <a:off x="0" y="0"/>
          <a:ext cx="0" cy="0"/>
          <a:chOff x="0" y="0"/>
          <a:chExt cx="0" cy="0"/>
        </a:xfrm>
      </p:grpSpPr>
      <p:sp>
        <p:nvSpPr>
          <p:cNvPr id="6" name="Content Placeholder 5"/>
          <p:cNvSpPr>
            <a:spLocks noGrp="1"/>
          </p:cNvSpPr>
          <p:nvPr>
            <p:ph sz="quarter" idx="12"/>
          </p:nvPr>
        </p:nvSpPr>
        <p:spPr>
          <a:xfrm>
            <a:off x="182880" y="877824"/>
            <a:ext cx="4297680" cy="3886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p:cNvSpPr>
            <a:spLocks noGrp="1"/>
          </p:cNvSpPr>
          <p:nvPr>
            <p:ph sz="quarter" idx="13"/>
          </p:nvPr>
        </p:nvSpPr>
        <p:spPr>
          <a:xfrm>
            <a:off x="4672584" y="877824"/>
            <a:ext cx="4297680" cy="388620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Title 1"/>
          <p:cNvSpPr>
            <a:spLocks noGrp="1"/>
          </p:cNvSpPr>
          <p:nvPr>
            <p:ph type="title" hasCustomPrompt="1"/>
          </p:nvPr>
        </p:nvSpPr>
        <p:spPr>
          <a:xfrm>
            <a:off x="182880" y="146304"/>
            <a:ext cx="8787384" cy="552973"/>
          </a:xfrm>
        </p:spPr>
        <p:txBody>
          <a:bodyPr>
            <a:normAutofit/>
          </a:bodyPr>
          <a:lstStyle>
            <a:lvl1pPr>
              <a:defRPr sz="3200" baseline="0">
                <a:solidFill>
                  <a:schemeClr val="accent1"/>
                </a:solidFill>
              </a:defRPr>
            </a:lvl1pPr>
          </a:lstStyle>
          <a:p>
            <a:r>
              <a:rPr lang="en-US" dirty="0"/>
              <a:t>Title of slide</a:t>
            </a:r>
          </a:p>
        </p:txBody>
      </p:sp>
    </p:spTree>
    <p:extLst>
      <p:ext uri="{BB962C8B-B14F-4D97-AF65-F5344CB8AC3E}">
        <p14:creationId xmlns:p14="http://schemas.microsoft.com/office/powerpoint/2010/main" val="2043165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04-3 - Body Slide Text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620EC0D-69D2-8F4B-8843-C2E18150249D}"/>
              </a:ext>
            </a:extLst>
          </p:cNvPr>
          <p:cNvSpPr/>
          <p:nvPr userDrawn="1"/>
        </p:nvSpPr>
        <p:spPr>
          <a:xfrm>
            <a:off x="0" y="0"/>
            <a:ext cx="9144000" cy="87782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lstStyle/>
          <a:p>
            <a:pPr algn="ctr"/>
            <a:endParaRPr lang="en-US" dirty="0"/>
          </a:p>
        </p:txBody>
      </p:sp>
      <p:sp>
        <p:nvSpPr>
          <p:cNvPr id="10" name="Content Placeholder 9"/>
          <p:cNvSpPr>
            <a:spLocks noGrp="1"/>
          </p:cNvSpPr>
          <p:nvPr>
            <p:ph sz="quarter" idx="12"/>
          </p:nvPr>
        </p:nvSpPr>
        <p:spPr>
          <a:xfrm>
            <a:off x="182878" y="1024128"/>
            <a:ext cx="8778240" cy="3739895"/>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C83BBECA-59C0-E746-A0AF-B93D6C1DE4C9}"/>
              </a:ext>
            </a:extLst>
          </p:cNvPr>
          <p:cNvSpPr>
            <a:spLocks noGrp="1"/>
          </p:cNvSpPr>
          <p:nvPr>
            <p:ph type="title" hasCustomPrompt="1"/>
          </p:nvPr>
        </p:nvSpPr>
        <p:spPr/>
        <p:txBody>
          <a:bodyPr/>
          <a:lstStyle/>
          <a:p>
            <a:r>
              <a:rPr lang="en-US" dirty="0">
                <a:solidFill>
                  <a:schemeClr val="bg1"/>
                </a:solidFill>
              </a:rPr>
              <a:t>Title of slide</a:t>
            </a:r>
            <a:endParaRPr lang="en-US" dirty="0"/>
          </a:p>
        </p:txBody>
      </p:sp>
    </p:spTree>
    <p:extLst>
      <p:ext uri="{BB962C8B-B14F-4D97-AF65-F5344CB8AC3E}">
        <p14:creationId xmlns:p14="http://schemas.microsoft.com/office/powerpoint/2010/main" val="3088907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04-4 - Body Slide Text Onl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459D3BA-3FF1-9C42-8A28-0D281A8ACDB3}"/>
              </a:ext>
            </a:extLst>
          </p:cNvPr>
          <p:cNvSpPr/>
          <p:nvPr userDrawn="1"/>
        </p:nvSpPr>
        <p:spPr>
          <a:xfrm>
            <a:off x="0" y="0"/>
            <a:ext cx="9144000" cy="87782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Content Placeholder 5"/>
          <p:cNvSpPr>
            <a:spLocks noGrp="1"/>
          </p:cNvSpPr>
          <p:nvPr>
            <p:ph sz="quarter" idx="12"/>
          </p:nvPr>
        </p:nvSpPr>
        <p:spPr>
          <a:xfrm>
            <a:off x="182880" y="1024128"/>
            <a:ext cx="4297680" cy="3739896"/>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0"/>
          <p:cNvSpPr>
            <a:spLocks noGrp="1"/>
          </p:cNvSpPr>
          <p:nvPr>
            <p:ph sz="quarter" idx="13"/>
          </p:nvPr>
        </p:nvSpPr>
        <p:spPr>
          <a:xfrm>
            <a:off x="4672584" y="1024128"/>
            <a:ext cx="4297680" cy="3739896"/>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a:extLst>
              <a:ext uri="{FF2B5EF4-FFF2-40B4-BE49-F238E27FC236}">
                <a16:creationId xmlns:a16="http://schemas.microsoft.com/office/drawing/2014/main" id="{E26FCFD8-FE16-3149-A9AA-9C2713F0F13B}"/>
              </a:ext>
            </a:extLst>
          </p:cNvPr>
          <p:cNvSpPr txBox="1">
            <a:spLocks/>
          </p:cNvSpPr>
          <p:nvPr userDrawn="1"/>
        </p:nvSpPr>
        <p:spPr>
          <a:xfrm>
            <a:off x="5625784" y="4945694"/>
            <a:ext cx="2895600" cy="151607"/>
          </a:xfrm>
          <a:prstGeom prst="rect">
            <a:avLst/>
          </a:prstGeom>
        </p:spPr>
        <p:txBody>
          <a:bodyPr vert="horz" lIns="68681" tIns="34340" rIns="68681" bIns="34340" rtlCol="0" anchor="ctr"/>
          <a:lstStyle>
            <a:defPPr>
              <a:defRPr lang="en-US"/>
            </a:defPPr>
            <a:lvl1pPr marL="0" algn="r" defTabSz="342871" rtl="0" eaLnBrk="1" latinLnBrk="0" hangingPunct="1">
              <a:defRPr sz="900" b="0" i="0" kern="1200">
                <a:solidFill>
                  <a:schemeClr val="accent1"/>
                </a:solidFill>
                <a:latin typeface="Tele-GroteskHal" pitchFamily="2" charset="0"/>
                <a:ea typeface="+mn-ea"/>
                <a:cs typeface="Tele-GroteskHal" pitchFamily="2" charset="0"/>
              </a:defRPr>
            </a:lvl1pPr>
            <a:lvl2pPr marL="342871" algn="l" defTabSz="342871" rtl="0" eaLnBrk="1" latinLnBrk="0" hangingPunct="1">
              <a:defRPr sz="1400" kern="1200">
                <a:solidFill>
                  <a:schemeClr val="tx1"/>
                </a:solidFill>
                <a:latin typeface="+mn-lt"/>
                <a:ea typeface="+mn-ea"/>
                <a:cs typeface="+mn-cs"/>
              </a:defRPr>
            </a:lvl2pPr>
            <a:lvl3pPr marL="685741" algn="l" defTabSz="342871" rtl="0" eaLnBrk="1" latinLnBrk="0" hangingPunct="1">
              <a:defRPr sz="1400" kern="1200">
                <a:solidFill>
                  <a:schemeClr val="tx1"/>
                </a:solidFill>
                <a:latin typeface="+mn-lt"/>
                <a:ea typeface="+mn-ea"/>
                <a:cs typeface="+mn-cs"/>
              </a:defRPr>
            </a:lvl3pPr>
            <a:lvl4pPr marL="1028611" algn="l" defTabSz="342871" rtl="0" eaLnBrk="1" latinLnBrk="0" hangingPunct="1">
              <a:defRPr sz="1400" kern="1200">
                <a:solidFill>
                  <a:schemeClr val="tx1"/>
                </a:solidFill>
                <a:latin typeface="+mn-lt"/>
                <a:ea typeface="+mn-ea"/>
                <a:cs typeface="+mn-cs"/>
              </a:defRPr>
            </a:lvl4pPr>
            <a:lvl5pPr marL="1371482" algn="l" defTabSz="342871" rtl="0" eaLnBrk="1" latinLnBrk="0" hangingPunct="1">
              <a:defRPr sz="1400" kern="1200">
                <a:solidFill>
                  <a:schemeClr val="tx1"/>
                </a:solidFill>
                <a:latin typeface="+mn-lt"/>
                <a:ea typeface="+mn-ea"/>
                <a:cs typeface="+mn-cs"/>
              </a:defRPr>
            </a:lvl5pPr>
            <a:lvl6pPr marL="1714352" algn="l" defTabSz="342871" rtl="0" eaLnBrk="1" latinLnBrk="0" hangingPunct="1">
              <a:defRPr sz="1400" kern="1200">
                <a:solidFill>
                  <a:schemeClr val="tx1"/>
                </a:solidFill>
                <a:latin typeface="+mn-lt"/>
                <a:ea typeface="+mn-ea"/>
                <a:cs typeface="+mn-cs"/>
              </a:defRPr>
            </a:lvl6pPr>
            <a:lvl7pPr marL="2057223" algn="l" defTabSz="342871" rtl="0" eaLnBrk="1" latinLnBrk="0" hangingPunct="1">
              <a:defRPr sz="1400" kern="1200">
                <a:solidFill>
                  <a:schemeClr val="tx1"/>
                </a:solidFill>
                <a:latin typeface="+mn-lt"/>
                <a:ea typeface="+mn-ea"/>
                <a:cs typeface="+mn-cs"/>
              </a:defRPr>
            </a:lvl7pPr>
            <a:lvl8pPr marL="2400094" algn="l" defTabSz="342871" rtl="0" eaLnBrk="1" latinLnBrk="0" hangingPunct="1">
              <a:defRPr sz="1400" kern="1200">
                <a:solidFill>
                  <a:schemeClr val="tx1"/>
                </a:solidFill>
                <a:latin typeface="+mn-lt"/>
                <a:ea typeface="+mn-ea"/>
                <a:cs typeface="+mn-cs"/>
              </a:defRPr>
            </a:lvl8pPr>
            <a:lvl9pPr marL="2742963" algn="l" defTabSz="342871" rtl="0" eaLnBrk="1" latinLnBrk="0" hangingPunct="1">
              <a:defRPr sz="1400" kern="1200">
                <a:solidFill>
                  <a:schemeClr val="tx1"/>
                </a:solidFill>
                <a:latin typeface="+mn-lt"/>
                <a:ea typeface="+mn-ea"/>
                <a:cs typeface="+mn-cs"/>
              </a:defRPr>
            </a:lvl9pPr>
          </a:lstStyle>
          <a:p>
            <a:r>
              <a:rPr lang="en-US">
                <a:latin typeface="TeleGrotesk Next Medium" pitchFamily="2" charset="0"/>
                <a:ea typeface="TeleGrotesk Next Medium" pitchFamily="2" charset="0"/>
                <a:cs typeface="TeleGrotesk Next Medium" pitchFamily="2" charset="0"/>
              </a:rPr>
              <a:t>T-Mobile Confidential</a:t>
            </a:r>
            <a:endParaRPr lang="en-US" dirty="0">
              <a:latin typeface="TeleGrotesk Next Medium" pitchFamily="2" charset="0"/>
              <a:ea typeface="TeleGrotesk Next Medium" pitchFamily="2" charset="0"/>
              <a:cs typeface="TeleGrotesk Next Medium" pitchFamily="2" charset="0"/>
            </a:endParaRPr>
          </a:p>
        </p:txBody>
      </p:sp>
      <p:sp>
        <p:nvSpPr>
          <p:cNvPr id="2" name="Title 1">
            <a:extLst>
              <a:ext uri="{FF2B5EF4-FFF2-40B4-BE49-F238E27FC236}">
                <a16:creationId xmlns:a16="http://schemas.microsoft.com/office/drawing/2014/main" id="{E6398EA8-44B2-4C45-9497-37487BF3C0CE}"/>
              </a:ext>
            </a:extLst>
          </p:cNvPr>
          <p:cNvSpPr>
            <a:spLocks noGrp="1"/>
          </p:cNvSpPr>
          <p:nvPr>
            <p:ph type="title" hasCustomPrompt="1"/>
          </p:nvPr>
        </p:nvSpPr>
        <p:spPr/>
        <p:txBody>
          <a:bodyPr/>
          <a:lstStyle>
            <a:lvl1pPr>
              <a:defRPr>
                <a:solidFill>
                  <a:schemeClr val="bg1"/>
                </a:solidFill>
              </a:defRPr>
            </a:lvl1pPr>
          </a:lstStyle>
          <a:p>
            <a:r>
              <a:rPr lang="en-US" dirty="0"/>
              <a:t>Title of slide</a:t>
            </a:r>
          </a:p>
        </p:txBody>
      </p:sp>
    </p:spTree>
    <p:extLst>
      <p:ext uri="{BB962C8B-B14F-4D97-AF65-F5344CB8AC3E}">
        <p14:creationId xmlns:p14="http://schemas.microsoft.com/office/powerpoint/2010/main" val="34544718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04-5 - Body Slide Text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C6C4BEC-36F3-6A45-BDDC-DC86677EA31C}"/>
              </a:ext>
            </a:extLst>
          </p:cNvPr>
          <p:cNvSpPr/>
          <p:nvPr userDrawn="1"/>
        </p:nvSpPr>
        <p:spPr>
          <a:xfrm>
            <a:off x="2" y="0"/>
            <a:ext cx="3315906" cy="51435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p>
        </p:txBody>
      </p:sp>
      <p:sp>
        <p:nvSpPr>
          <p:cNvPr id="9" name="Content Placeholder 4"/>
          <p:cNvSpPr>
            <a:spLocks noGrp="1"/>
          </p:cNvSpPr>
          <p:nvPr>
            <p:ph sz="quarter" idx="12"/>
          </p:nvPr>
        </p:nvSpPr>
        <p:spPr>
          <a:xfrm>
            <a:off x="3664915" y="146304"/>
            <a:ext cx="5314493" cy="469027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itle 3">
            <a:extLst>
              <a:ext uri="{FF2B5EF4-FFF2-40B4-BE49-F238E27FC236}">
                <a16:creationId xmlns:a16="http://schemas.microsoft.com/office/drawing/2014/main" id="{41E045E2-3B07-1643-A7AC-58D4E63A2559}"/>
              </a:ext>
            </a:extLst>
          </p:cNvPr>
          <p:cNvSpPr>
            <a:spLocks noGrp="1"/>
          </p:cNvSpPr>
          <p:nvPr>
            <p:ph type="title" hasCustomPrompt="1"/>
          </p:nvPr>
        </p:nvSpPr>
        <p:spPr>
          <a:xfrm>
            <a:off x="0" y="1420811"/>
            <a:ext cx="3315907" cy="2141265"/>
          </a:xfrm>
        </p:spPr>
        <p:txBody>
          <a:bodyPr wrap="square" lIns="73152">
            <a:normAutofit/>
          </a:bodyPr>
          <a:lstStyle>
            <a:lvl1pPr algn="ctr">
              <a:lnSpc>
                <a:spcPct val="60000"/>
              </a:lnSpc>
              <a:defRPr sz="7200">
                <a:solidFill>
                  <a:schemeClr val="bg1"/>
                </a:solidFill>
                <a:latin typeface="+mj-lt"/>
              </a:defRPr>
            </a:lvl1pPr>
          </a:lstStyle>
          <a:p>
            <a:r>
              <a:rPr lang="en-US" dirty="0"/>
              <a:t>Title</a:t>
            </a:r>
            <a:br>
              <a:rPr lang="en-US" dirty="0"/>
            </a:br>
            <a:r>
              <a:rPr lang="en-US" dirty="0"/>
              <a:t>of</a:t>
            </a:r>
            <a:br>
              <a:rPr lang="en-US" dirty="0"/>
            </a:br>
            <a:r>
              <a:rPr lang="en-US" dirty="0"/>
              <a:t>slide</a:t>
            </a:r>
          </a:p>
        </p:txBody>
      </p:sp>
      <p:sp>
        <p:nvSpPr>
          <p:cNvPr id="13" name="Footer Placeholder 4">
            <a:extLst>
              <a:ext uri="{FF2B5EF4-FFF2-40B4-BE49-F238E27FC236}">
                <a16:creationId xmlns:a16="http://schemas.microsoft.com/office/drawing/2014/main" id="{BBEC9CF5-9755-4045-812D-1DCACE8563AC}"/>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4" name="Slide Number Placeholder 5">
            <a:extLst>
              <a:ext uri="{FF2B5EF4-FFF2-40B4-BE49-F238E27FC236}">
                <a16:creationId xmlns:a16="http://schemas.microsoft.com/office/drawing/2014/main" id="{6B1F790D-63F8-C04B-B906-A18E76123E94}"/>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12" name="Picture 11">
            <a:extLst>
              <a:ext uri="{FF2B5EF4-FFF2-40B4-BE49-F238E27FC236}">
                <a16:creationId xmlns:a16="http://schemas.microsoft.com/office/drawing/2014/main" id="{19D599AD-0FAE-46D1-A1A1-7ADE1607D6F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318760" y="4929492"/>
            <a:ext cx="607712" cy="148576"/>
          </a:xfrm>
          <a:prstGeom prst="rect">
            <a:avLst/>
          </a:prstGeom>
        </p:spPr>
      </p:pic>
    </p:spTree>
    <p:extLst>
      <p:ext uri="{BB962C8B-B14F-4D97-AF65-F5344CB8AC3E}">
        <p14:creationId xmlns:p14="http://schemas.microsoft.com/office/powerpoint/2010/main" val="15674422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image" Target="../media/image3.png"/><Relationship Id="rId5" Type="http://schemas.openxmlformats.org/officeDocument/2006/relationships/slideLayout" Target="../slideLayouts/slideLayout9.xml"/><Relationship Id="rId10" Type="http://schemas.openxmlformats.org/officeDocument/2006/relationships/theme" Target="../theme/theme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Title 1"/>
          <p:cNvSpPr txBox="1">
            <a:spLocks/>
          </p:cNvSpPr>
          <p:nvPr userDrawn="1"/>
        </p:nvSpPr>
        <p:spPr>
          <a:xfrm>
            <a:off x="257175" y="14933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b="0" dirty="0">
                <a:solidFill>
                  <a:schemeClr val="accent1"/>
                </a:solidFill>
                <a:latin typeface="+mj-lt"/>
              </a:rPr>
              <a:t>Cover</a:t>
            </a:r>
            <a:r>
              <a:rPr lang="en-US" b="0" baseline="0" dirty="0">
                <a:solidFill>
                  <a:schemeClr val="accent1"/>
                </a:solidFill>
                <a:latin typeface="+mj-lt"/>
              </a:rPr>
              <a:t> Pages</a:t>
            </a:r>
            <a:endParaRPr lang="en-US" b="0" dirty="0">
              <a:solidFill>
                <a:schemeClr val="accent1"/>
              </a:solidFill>
              <a:latin typeface="+mj-lt"/>
            </a:endParaRPr>
          </a:p>
        </p:txBody>
      </p:sp>
      <p:pic>
        <p:nvPicPr>
          <p:cNvPr id="3" name="Picture 2" descr="A picture containing object, clock, meter&#10;&#10;Description automatically generated">
            <a:extLst>
              <a:ext uri="{FF2B5EF4-FFF2-40B4-BE49-F238E27FC236}">
                <a16:creationId xmlns:a16="http://schemas.microsoft.com/office/drawing/2014/main" id="{868ECDBA-245B-4E0E-9A16-23E532C4C7F3}"/>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8235315" y="120902"/>
            <a:ext cx="737236" cy="180243"/>
          </a:xfrm>
          <a:prstGeom prst="rect">
            <a:avLst/>
          </a:prstGeom>
        </p:spPr>
      </p:pic>
    </p:spTree>
    <p:extLst>
      <p:ext uri="{BB962C8B-B14F-4D97-AF65-F5344CB8AC3E}">
        <p14:creationId xmlns:p14="http://schemas.microsoft.com/office/powerpoint/2010/main" val="1944603244"/>
      </p:ext>
    </p:extLst>
  </p:cSld>
  <p:clrMap bg1="lt1" tx1="dk1" bg2="lt2" tx2="dk2" accent1="accent1" accent2="accent2" accent3="accent3" accent4="accent4" accent5="accent5" accent6="accent6" hlink="hlink" folHlink="folHlink"/>
  <p:sldLayoutIdLst>
    <p:sldLayoutId id="2147483849" r:id="rId1"/>
  </p:sldLayoutIdLst>
  <p:hf sldNum="0" hdr="0" dt="0"/>
  <p:txStyles>
    <p:titleStyle>
      <a:lvl1pPr algn="l" defTabSz="343403" rtl="0" eaLnBrk="1" latinLnBrk="0" hangingPunct="1">
        <a:spcBef>
          <a:spcPct val="0"/>
        </a:spcBef>
        <a:buNone/>
        <a:defRPr sz="3200" b="0" i="0" kern="1200">
          <a:solidFill>
            <a:schemeClr val="tx1">
              <a:lumMod val="75000"/>
              <a:lumOff val="25000"/>
            </a:schemeClr>
          </a:solidFill>
          <a:latin typeface="Tele-GroteskFet" pitchFamily="2" charset="0"/>
          <a:ea typeface="+mj-ea"/>
          <a:cs typeface="Tele-GroteskFet" pitchFamily="2" charset="0"/>
        </a:defRPr>
      </a:lvl1pPr>
    </p:titleStyle>
    <p:bodyStyle>
      <a:lvl1pPr marL="257552" indent="-257552" algn="l" defTabSz="343403" rtl="0" eaLnBrk="1" latinLnBrk="0" hangingPunct="1">
        <a:spcBef>
          <a:spcPct val="20000"/>
        </a:spcBef>
        <a:buFont typeface="Wingdings" panose="05000000000000000000" pitchFamily="2" charset="2"/>
        <a:buChar char="§"/>
        <a:defRPr sz="2400" b="0" i="0" kern="1200">
          <a:solidFill>
            <a:schemeClr val="tx1">
              <a:lumMod val="75000"/>
              <a:lumOff val="25000"/>
            </a:schemeClr>
          </a:solidFill>
          <a:latin typeface="Arial" pitchFamily="34" charset="0"/>
          <a:ea typeface="+mn-ea"/>
          <a:cs typeface="Arial" pitchFamily="34" charset="0"/>
        </a:defRPr>
      </a:lvl1pPr>
      <a:lvl2pPr marL="558030" indent="-214627" algn="l" defTabSz="343403" rtl="0" eaLnBrk="1" latinLnBrk="0" hangingPunct="1">
        <a:spcBef>
          <a:spcPct val="20000"/>
        </a:spcBef>
        <a:buFont typeface="Wingdings" panose="05000000000000000000" pitchFamily="2" charset="2"/>
        <a:buChar char="§"/>
        <a:defRPr sz="1800" b="0" i="0" kern="1200">
          <a:solidFill>
            <a:schemeClr val="tx1">
              <a:lumMod val="75000"/>
              <a:lumOff val="25000"/>
            </a:schemeClr>
          </a:solidFill>
          <a:latin typeface="Arial" pitchFamily="34" charset="0"/>
          <a:ea typeface="+mn-ea"/>
          <a:cs typeface="Arial" pitchFamily="34" charset="0"/>
        </a:defRPr>
      </a:lvl2pPr>
      <a:lvl3pPr marL="858507" indent="-171701" algn="l" defTabSz="343403" rtl="0" eaLnBrk="1" latinLnBrk="0" hangingPunct="1">
        <a:spcBef>
          <a:spcPct val="20000"/>
        </a:spcBef>
        <a:buFont typeface="Wingdings" panose="05000000000000000000" pitchFamily="2" charset="2"/>
        <a:buChar char="§"/>
        <a:defRPr sz="1500" b="0" i="0" kern="1200">
          <a:solidFill>
            <a:schemeClr val="tx1">
              <a:lumMod val="75000"/>
              <a:lumOff val="25000"/>
            </a:schemeClr>
          </a:solidFill>
          <a:latin typeface="Arial" pitchFamily="34" charset="0"/>
          <a:ea typeface="+mn-ea"/>
          <a:cs typeface="Arial" pitchFamily="34" charset="0"/>
        </a:defRPr>
      </a:lvl3pPr>
      <a:lvl4pPr marL="1201910" indent="-171701" algn="l" defTabSz="343403" rtl="0" eaLnBrk="1" latinLnBrk="0" hangingPunct="1">
        <a:spcBef>
          <a:spcPct val="20000"/>
        </a:spcBef>
        <a:buFont typeface="Wingdings" panose="05000000000000000000" pitchFamily="2" charset="2"/>
        <a:buChar char="§"/>
        <a:defRPr sz="1200" b="0" i="0" kern="1200">
          <a:solidFill>
            <a:schemeClr val="tx1">
              <a:lumMod val="75000"/>
              <a:lumOff val="25000"/>
            </a:schemeClr>
          </a:solidFill>
          <a:latin typeface="Arial" pitchFamily="34" charset="0"/>
          <a:ea typeface="+mn-ea"/>
          <a:cs typeface="Arial" pitchFamily="34" charset="0"/>
        </a:defRPr>
      </a:lvl4pPr>
      <a:lvl5pPr marL="1545313" indent="-171701" algn="l" defTabSz="343403" rtl="0" eaLnBrk="1" latinLnBrk="0" hangingPunct="1">
        <a:spcBef>
          <a:spcPct val="20000"/>
        </a:spcBef>
        <a:buFont typeface="Wingdings" panose="05000000000000000000" pitchFamily="2" charset="2"/>
        <a:buChar char="§"/>
        <a:defRPr sz="1200" b="0" i="0" kern="1200">
          <a:solidFill>
            <a:schemeClr val="tx1">
              <a:lumMod val="75000"/>
              <a:lumOff val="25000"/>
            </a:schemeClr>
          </a:solidFill>
          <a:latin typeface="Arial" pitchFamily="34" charset="0"/>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Title 1"/>
          <p:cNvSpPr txBox="1">
            <a:spLocks/>
          </p:cNvSpPr>
          <p:nvPr userDrawn="1"/>
        </p:nvSpPr>
        <p:spPr>
          <a:xfrm>
            <a:off x="257175" y="14933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b="0" dirty="0">
                <a:solidFill>
                  <a:srgbClr val="E20074"/>
                </a:solidFill>
                <a:latin typeface="+mj-lt"/>
              </a:rPr>
              <a:t>Confidential statements</a:t>
            </a:r>
          </a:p>
        </p:txBody>
      </p:sp>
      <p:sp>
        <p:nvSpPr>
          <p:cNvPr id="10" name="Slide Number Placeholder 5">
            <a:extLst>
              <a:ext uri="{FF2B5EF4-FFF2-40B4-BE49-F238E27FC236}">
                <a16:creationId xmlns:a16="http://schemas.microsoft.com/office/drawing/2014/main" id="{0C229D9D-7059-F94E-9D10-5EA88E49696D}"/>
              </a:ext>
            </a:extLst>
          </p:cNvPr>
          <p:cNvSpPr txBox="1">
            <a:spLocks/>
          </p:cNvSpPr>
          <p:nvPr userDrawn="1"/>
        </p:nvSpPr>
        <p:spPr>
          <a:xfrm>
            <a:off x="48684" y="4938660"/>
            <a:ext cx="778933"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bg1"/>
                </a:solidFill>
              </a:rPr>
              <a:pPr/>
              <a:t>‹#›</a:t>
            </a:fld>
            <a:endParaRPr lang="en-US" dirty="0">
              <a:solidFill>
                <a:schemeClr val="bg1"/>
              </a:solidFill>
            </a:endParaRPr>
          </a:p>
        </p:txBody>
      </p:sp>
      <p:sp>
        <p:nvSpPr>
          <p:cNvPr id="12" name="Slide Number Placeholder 5">
            <a:extLst>
              <a:ext uri="{FF2B5EF4-FFF2-40B4-BE49-F238E27FC236}">
                <a16:creationId xmlns:a16="http://schemas.microsoft.com/office/drawing/2014/main" id="{2CC35E22-B7BA-F148-9808-D0A3E9063014}"/>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8" name="Picture 7" descr="A picture containing clock&#10;&#10;Description automatically generated">
            <a:extLst>
              <a:ext uri="{FF2B5EF4-FFF2-40B4-BE49-F238E27FC236}">
                <a16:creationId xmlns:a16="http://schemas.microsoft.com/office/drawing/2014/main" id="{B6C0F0FF-5A76-994B-B815-4EEBB7A3AB37}"/>
              </a:ext>
            </a:extLst>
          </p:cNvPr>
          <p:cNvPicPr>
            <a:picLocks noChangeAspect="1"/>
          </p:cNvPicPr>
          <p:nvPr userDrawn="1"/>
        </p:nvPicPr>
        <p:blipFill rotWithShape="1">
          <a:blip r:embed="rId4"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3597535080"/>
      </p:ext>
    </p:extLst>
  </p:cSld>
  <p:clrMap bg1="lt1" tx1="dk1" bg2="lt2" tx2="dk2" accent1="accent1" accent2="accent2" accent3="accent3" accent4="accent4" accent5="accent5" accent6="accent6" hlink="hlink" folHlink="folHlink"/>
  <p:sldLayoutIdLst>
    <p:sldLayoutId id="2147483662" r:id="rId1"/>
    <p:sldLayoutId id="2147483663" r:id="rId2"/>
  </p:sldLayoutIdLst>
  <p:hf sldNum="0" hdr="0" dt="0"/>
  <p:txStyles>
    <p:titleStyle>
      <a:lvl1pPr algn="l" defTabSz="343403" rtl="0" eaLnBrk="1" latinLnBrk="0" hangingPunct="1">
        <a:spcBef>
          <a:spcPct val="0"/>
        </a:spcBef>
        <a:buNone/>
        <a:defRPr sz="3200" b="0" i="0" kern="1200">
          <a:solidFill>
            <a:schemeClr val="tx1">
              <a:lumMod val="75000"/>
              <a:lumOff val="25000"/>
            </a:schemeClr>
          </a:solidFill>
          <a:latin typeface="Tele-GroteskUlt" pitchFamily="2" charset="0"/>
          <a:ea typeface="+mj-ea"/>
          <a:cs typeface="Tele-GroteskUlt" pitchFamily="2" charset="0"/>
        </a:defRPr>
      </a:lvl1pPr>
    </p:titleStyle>
    <p:bodyStyle>
      <a:lvl1pPr marL="0" indent="0" algn="l" defTabSz="343403" rtl="0" eaLnBrk="1" latinLnBrk="0" hangingPunct="1">
        <a:spcBef>
          <a:spcPct val="20000"/>
        </a:spcBef>
        <a:buFont typeface="Arial"/>
        <a:buNone/>
        <a:defRPr sz="2400" b="0" i="0" kern="1200">
          <a:solidFill>
            <a:schemeClr val="tx1">
              <a:lumMod val="75000"/>
              <a:lumOff val="25000"/>
            </a:schemeClr>
          </a:solidFill>
          <a:latin typeface="+mj-lt"/>
          <a:ea typeface="+mn-ea"/>
          <a:cs typeface="Arial" pitchFamily="34" charset="0"/>
        </a:defRPr>
      </a:lvl1pPr>
      <a:lvl2pPr marL="558030" indent="-214627" algn="l" defTabSz="343403" rtl="0" eaLnBrk="1" latinLnBrk="0" hangingPunct="1">
        <a:spcBef>
          <a:spcPct val="20000"/>
        </a:spcBef>
        <a:buFont typeface="Arial"/>
        <a:buChar char="–"/>
        <a:defRPr sz="1800" b="0" i="0" kern="1200">
          <a:solidFill>
            <a:schemeClr val="tx1">
              <a:lumMod val="75000"/>
              <a:lumOff val="25000"/>
            </a:schemeClr>
          </a:solidFill>
          <a:latin typeface="+mj-lt"/>
          <a:ea typeface="+mn-ea"/>
          <a:cs typeface="Arial" pitchFamily="34" charset="0"/>
        </a:defRPr>
      </a:lvl2pPr>
      <a:lvl3pPr marL="858507" indent="-171701" algn="l" defTabSz="343403" rtl="0" eaLnBrk="1" latinLnBrk="0" hangingPunct="1">
        <a:spcBef>
          <a:spcPct val="20000"/>
        </a:spcBef>
        <a:buFont typeface="Arial"/>
        <a:buChar char="•"/>
        <a:defRPr sz="1500" b="0" i="0" kern="1200">
          <a:solidFill>
            <a:schemeClr val="tx1">
              <a:lumMod val="75000"/>
              <a:lumOff val="25000"/>
            </a:schemeClr>
          </a:solidFill>
          <a:latin typeface="+mj-lt"/>
          <a:ea typeface="+mn-ea"/>
          <a:cs typeface="Arial" pitchFamily="34" charset="0"/>
        </a:defRPr>
      </a:lvl3pPr>
      <a:lvl4pPr marL="1201910" indent="-171701" algn="l" defTabSz="343403" rtl="0" eaLnBrk="1" latinLnBrk="0" hangingPunct="1">
        <a:spcBef>
          <a:spcPct val="20000"/>
        </a:spcBef>
        <a:buFont typeface="Arial"/>
        <a:buChar char="–"/>
        <a:defRPr sz="1200" b="0" i="0" kern="1200">
          <a:solidFill>
            <a:schemeClr val="tx1">
              <a:lumMod val="75000"/>
              <a:lumOff val="25000"/>
            </a:schemeClr>
          </a:solidFill>
          <a:latin typeface="+mj-lt"/>
          <a:ea typeface="+mn-ea"/>
          <a:cs typeface="Arial" pitchFamily="34" charset="0"/>
        </a:defRPr>
      </a:lvl4pPr>
      <a:lvl5pPr marL="1545313" indent="-171701" algn="l" defTabSz="343403" rtl="0" eaLnBrk="1" latinLnBrk="0" hangingPunct="1">
        <a:spcBef>
          <a:spcPct val="20000"/>
        </a:spcBef>
        <a:buFont typeface="Arial"/>
        <a:buChar char="»"/>
        <a:defRPr sz="1200" b="0" i="0" kern="1200">
          <a:solidFill>
            <a:schemeClr val="tx1">
              <a:lumMod val="75000"/>
              <a:lumOff val="25000"/>
            </a:schemeClr>
          </a:solidFill>
          <a:latin typeface="+mj-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 name="Title 1"/>
          <p:cNvSpPr txBox="1">
            <a:spLocks/>
          </p:cNvSpPr>
          <p:nvPr userDrawn="1"/>
        </p:nvSpPr>
        <p:spPr>
          <a:xfrm>
            <a:off x="361950" y="13536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dirty="0">
                <a:solidFill>
                  <a:schemeClr val="accent1"/>
                </a:solidFill>
                <a:latin typeface="+mj-lt"/>
              </a:rPr>
              <a:t>Section title slides  </a:t>
            </a:r>
          </a:p>
        </p:txBody>
      </p:sp>
      <p:sp>
        <p:nvSpPr>
          <p:cNvPr id="6" name="Subtitle 2"/>
          <p:cNvSpPr txBox="1">
            <a:spLocks/>
          </p:cNvSpPr>
          <p:nvPr userDrawn="1"/>
        </p:nvSpPr>
        <p:spPr>
          <a:xfrm>
            <a:off x="361950" y="1985460"/>
            <a:ext cx="6908800" cy="1513390"/>
          </a:xfrm>
          <a:prstGeom prst="rect">
            <a:avLst/>
          </a:prstGeom>
        </p:spPr>
        <p:txBody>
          <a:bodyPr>
            <a:normAutofit/>
          </a:bodyPr>
          <a:lstStyle>
            <a:lvl1pPr marL="0" indent="0" algn="l" defTabSz="343403" rtl="0" eaLnBrk="1" latinLnBrk="0" hangingPunct="1">
              <a:spcBef>
                <a:spcPct val="20000"/>
              </a:spcBef>
              <a:buFont typeface="Arial"/>
              <a:buNone/>
              <a:defRPr sz="1800" b="0" i="0" kern="1200">
                <a:solidFill>
                  <a:schemeClr val="tx1"/>
                </a:solidFill>
                <a:latin typeface="Tele-GroteskFet" pitchFamily="2" charset="0"/>
                <a:ea typeface="+mn-ea"/>
                <a:cs typeface="Tele-GroteskFet" pitchFamily="2" charset="0"/>
              </a:defRPr>
            </a:lvl1pPr>
            <a:lvl2pPr marL="343403" indent="0" algn="ctr" defTabSz="343403" rtl="0" eaLnBrk="1" latinLnBrk="0" hangingPunct="1">
              <a:spcBef>
                <a:spcPct val="20000"/>
              </a:spcBef>
              <a:buFont typeface="Arial"/>
              <a:buNone/>
              <a:defRPr sz="1800" b="0" i="0" kern="1200">
                <a:solidFill>
                  <a:schemeClr val="tx1">
                    <a:tint val="75000"/>
                  </a:schemeClr>
                </a:solidFill>
                <a:latin typeface="+mj-lt"/>
                <a:ea typeface="+mn-ea"/>
                <a:cs typeface="Arial" pitchFamily="34" charset="0"/>
              </a:defRPr>
            </a:lvl2pPr>
            <a:lvl3pPr marL="686806" indent="0" algn="ctr" defTabSz="343403" rtl="0" eaLnBrk="1" latinLnBrk="0" hangingPunct="1">
              <a:spcBef>
                <a:spcPct val="20000"/>
              </a:spcBef>
              <a:buFont typeface="Arial"/>
              <a:buNone/>
              <a:defRPr sz="1500" b="0" i="0" kern="1200">
                <a:solidFill>
                  <a:schemeClr val="tx1">
                    <a:tint val="75000"/>
                  </a:schemeClr>
                </a:solidFill>
                <a:latin typeface="+mj-lt"/>
                <a:ea typeface="+mn-ea"/>
                <a:cs typeface="Arial" pitchFamily="34" charset="0"/>
              </a:defRPr>
            </a:lvl3pPr>
            <a:lvl4pPr marL="1030209" indent="0" algn="ctr" defTabSz="343403" rtl="0" eaLnBrk="1" latinLnBrk="0" hangingPunct="1">
              <a:spcBef>
                <a:spcPct val="20000"/>
              </a:spcBef>
              <a:buFont typeface="Arial"/>
              <a:buNone/>
              <a:defRPr sz="1200" b="0" i="0" kern="1200">
                <a:solidFill>
                  <a:schemeClr val="tx1">
                    <a:tint val="75000"/>
                  </a:schemeClr>
                </a:solidFill>
                <a:latin typeface="+mj-lt"/>
                <a:ea typeface="+mn-ea"/>
                <a:cs typeface="Arial" pitchFamily="34" charset="0"/>
              </a:defRPr>
            </a:lvl4pPr>
            <a:lvl5pPr marL="1373612" indent="0" algn="ctr" defTabSz="343403" rtl="0" eaLnBrk="1" latinLnBrk="0" hangingPunct="1">
              <a:spcBef>
                <a:spcPct val="20000"/>
              </a:spcBef>
              <a:buFont typeface="Arial"/>
              <a:buNone/>
              <a:defRPr sz="1200" b="0" i="0" kern="1200">
                <a:solidFill>
                  <a:schemeClr val="tx1">
                    <a:tint val="75000"/>
                  </a:schemeClr>
                </a:solidFill>
                <a:latin typeface="+mj-lt"/>
                <a:ea typeface="+mn-ea"/>
                <a:cs typeface="Arial" pitchFamily="34" charset="0"/>
              </a:defRPr>
            </a:lvl5pPr>
            <a:lvl6pPr marL="1717015"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6pPr>
            <a:lvl7pPr marL="2060418"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7pPr>
            <a:lvl8pPr marL="2403820"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8pPr>
            <a:lvl9pPr marL="2747223" indent="0" algn="ctr" defTabSz="343403" rtl="0" eaLnBrk="1" latinLnBrk="0" hangingPunct="1">
              <a:spcBef>
                <a:spcPct val="20000"/>
              </a:spcBef>
              <a:buFont typeface="Arial"/>
              <a:buNone/>
              <a:defRPr sz="1500" kern="1200">
                <a:solidFill>
                  <a:schemeClr val="tx1">
                    <a:tint val="75000"/>
                  </a:schemeClr>
                </a:solidFill>
                <a:latin typeface="+mn-lt"/>
                <a:ea typeface="+mn-ea"/>
                <a:cs typeface="+mn-cs"/>
              </a:defRPr>
            </a:lvl9pPr>
          </a:lstStyle>
          <a:p>
            <a:r>
              <a:rPr lang="en-US" dirty="0">
                <a:latin typeface="+mn-lt"/>
              </a:rPr>
              <a:t>The</a:t>
            </a:r>
            <a:r>
              <a:rPr lang="en-US" baseline="0" dirty="0">
                <a:latin typeface="+mn-lt"/>
              </a:rPr>
              <a:t> provided layouts should be used for sub-sections or individual chapters within a presentation. </a:t>
            </a:r>
            <a:endParaRPr lang="en-US" dirty="0">
              <a:latin typeface="+mn-lt"/>
            </a:endParaRPr>
          </a:p>
        </p:txBody>
      </p:sp>
    </p:spTree>
    <p:extLst>
      <p:ext uri="{BB962C8B-B14F-4D97-AF65-F5344CB8AC3E}">
        <p14:creationId xmlns:p14="http://schemas.microsoft.com/office/powerpoint/2010/main" val="2909464674"/>
      </p:ext>
    </p:extLst>
  </p:cSld>
  <p:clrMap bg1="lt1" tx1="dk1" bg2="lt2" tx2="dk2" accent1="accent1" accent2="accent2" accent3="accent3" accent4="accent4" accent5="accent5" accent6="accent6" hlink="hlink" folHlink="folHlink"/>
  <p:sldLayoutIdLst>
    <p:sldLayoutId id="2147483742" r:id="rId1"/>
  </p:sldLayoutIdLst>
  <p:hf sldNum="0" hdr="0" dt="0"/>
  <p:txStyles>
    <p:titleStyle>
      <a:lvl1pPr algn="l" defTabSz="343403" rtl="0" eaLnBrk="1" latinLnBrk="0" hangingPunct="1">
        <a:spcBef>
          <a:spcPct val="0"/>
        </a:spcBef>
        <a:buNone/>
        <a:defRPr sz="3200" b="0" i="0" kern="1200">
          <a:solidFill>
            <a:schemeClr val="tx1">
              <a:lumMod val="75000"/>
              <a:lumOff val="25000"/>
            </a:schemeClr>
          </a:solidFill>
          <a:latin typeface="Tele-GroteskFet" pitchFamily="2" charset="0"/>
          <a:ea typeface="+mj-ea"/>
          <a:cs typeface="Tele-GroteskFet" pitchFamily="2" charset="0"/>
        </a:defRPr>
      </a:lvl1pPr>
    </p:titleStyle>
    <p:bodyStyle>
      <a:lvl1pPr marL="257552" indent="-257552" algn="l" defTabSz="343403" rtl="0" eaLnBrk="1" latinLnBrk="0" hangingPunct="1">
        <a:spcBef>
          <a:spcPct val="20000"/>
        </a:spcBef>
        <a:buFont typeface="Arial"/>
        <a:buChar char="•"/>
        <a:defRPr sz="2400" b="0" i="0" kern="1200">
          <a:solidFill>
            <a:schemeClr val="tx1">
              <a:lumMod val="75000"/>
              <a:lumOff val="25000"/>
            </a:schemeClr>
          </a:solidFill>
          <a:latin typeface="+mj-lt"/>
          <a:ea typeface="+mn-ea"/>
          <a:cs typeface="Arial" pitchFamily="34" charset="0"/>
        </a:defRPr>
      </a:lvl1pPr>
      <a:lvl2pPr marL="558030" indent="-214627" algn="l" defTabSz="343403" rtl="0" eaLnBrk="1" latinLnBrk="0" hangingPunct="1">
        <a:spcBef>
          <a:spcPct val="20000"/>
        </a:spcBef>
        <a:buFont typeface="Arial"/>
        <a:buChar char="–"/>
        <a:defRPr sz="1800" b="0" i="0" kern="1200">
          <a:solidFill>
            <a:schemeClr val="tx1">
              <a:lumMod val="75000"/>
              <a:lumOff val="25000"/>
            </a:schemeClr>
          </a:solidFill>
          <a:latin typeface="+mj-lt"/>
          <a:ea typeface="+mn-ea"/>
          <a:cs typeface="Arial" pitchFamily="34" charset="0"/>
        </a:defRPr>
      </a:lvl2pPr>
      <a:lvl3pPr marL="858507" indent="-171701" algn="l" defTabSz="343403" rtl="0" eaLnBrk="1" latinLnBrk="0" hangingPunct="1">
        <a:spcBef>
          <a:spcPct val="20000"/>
        </a:spcBef>
        <a:buFont typeface="Arial"/>
        <a:buChar char="•"/>
        <a:defRPr sz="1500" b="0" i="0" kern="1200">
          <a:solidFill>
            <a:schemeClr val="tx1">
              <a:lumMod val="75000"/>
              <a:lumOff val="25000"/>
            </a:schemeClr>
          </a:solidFill>
          <a:latin typeface="+mj-lt"/>
          <a:ea typeface="+mn-ea"/>
          <a:cs typeface="Arial" pitchFamily="34" charset="0"/>
        </a:defRPr>
      </a:lvl3pPr>
      <a:lvl4pPr marL="1201910" indent="-171701" algn="l" defTabSz="343403" rtl="0" eaLnBrk="1" latinLnBrk="0" hangingPunct="1">
        <a:spcBef>
          <a:spcPct val="20000"/>
        </a:spcBef>
        <a:buFont typeface="Arial"/>
        <a:buChar char="–"/>
        <a:defRPr sz="1200" b="0" i="0" kern="1200">
          <a:solidFill>
            <a:schemeClr val="tx1">
              <a:lumMod val="75000"/>
              <a:lumOff val="25000"/>
            </a:schemeClr>
          </a:solidFill>
          <a:latin typeface="+mj-lt"/>
          <a:ea typeface="+mn-ea"/>
          <a:cs typeface="Arial" pitchFamily="34" charset="0"/>
        </a:defRPr>
      </a:lvl4pPr>
      <a:lvl5pPr marL="1545313" indent="-171701" algn="l" defTabSz="343403" rtl="0" eaLnBrk="1" latinLnBrk="0" hangingPunct="1">
        <a:spcBef>
          <a:spcPct val="20000"/>
        </a:spcBef>
        <a:buFont typeface="Arial"/>
        <a:buChar char="»"/>
        <a:defRPr sz="1200" b="0" i="0" kern="1200">
          <a:solidFill>
            <a:schemeClr val="tx1">
              <a:lumMod val="75000"/>
              <a:lumOff val="25000"/>
            </a:schemeClr>
          </a:solidFill>
          <a:latin typeface="+mj-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79" y="150252"/>
            <a:ext cx="8825079" cy="552973"/>
          </a:xfrm>
          <a:prstGeom prst="rect">
            <a:avLst/>
          </a:prstGeom>
        </p:spPr>
        <p:txBody>
          <a:bodyPr vert="horz" lIns="68681" tIns="34340" rIns="68681" bIns="34340" rtlCol="0" anchor="ctr">
            <a:normAutofit/>
          </a:bodyPr>
          <a:lstStyle/>
          <a:p>
            <a:r>
              <a:rPr lang="en-US" dirty="0"/>
              <a:t>Body – no image</a:t>
            </a:r>
          </a:p>
        </p:txBody>
      </p:sp>
      <p:sp>
        <p:nvSpPr>
          <p:cNvPr id="3" name="Text Placeholder 2"/>
          <p:cNvSpPr>
            <a:spLocks noGrp="1"/>
          </p:cNvSpPr>
          <p:nvPr>
            <p:ph type="body" idx="1"/>
          </p:nvPr>
        </p:nvSpPr>
        <p:spPr>
          <a:xfrm>
            <a:off x="182880" y="876075"/>
            <a:ext cx="8825078" cy="3883704"/>
          </a:xfrm>
          <a:prstGeom prst="rect">
            <a:avLst/>
          </a:prstGeom>
        </p:spPr>
        <p:txBody>
          <a:bodyPr vert="horz" lIns="68681" tIns="34340" rIns="68681" bIns="3434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Slide Number Placeholder 5">
            <a:extLst>
              <a:ext uri="{FF2B5EF4-FFF2-40B4-BE49-F238E27FC236}">
                <a16:creationId xmlns:a16="http://schemas.microsoft.com/office/drawing/2014/main" id="{754763E8-FA2B-9141-8ABC-5B7B38C2C35E}"/>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8" name="Picture 7" descr="A picture containing clock&#10;&#10;Description automatically generated">
            <a:extLst>
              <a:ext uri="{FF2B5EF4-FFF2-40B4-BE49-F238E27FC236}">
                <a16:creationId xmlns:a16="http://schemas.microsoft.com/office/drawing/2014/main" id="{8AF7CE43-CD6B-E34C-B5A7-013775297793}"/>
              </a:ext>
            </a:extLst>
          </p:cNvPr>
          <p:cNvPicPr>
            <a:picLocks noChangeAspect="1"/>
          </p:cNvPicPr>
          <p:nvPr userDrawn="1"/>
        </p:nvPicPr>
        <p:blipFill rotWithShape="1">
          <a:blip r:embed="rId11"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4288012825"/>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839" r:id="rId3"/>
    <p:sldLayoutId id="2147483852" r:id="rId4"/>
    <p:sldLayoutId id="2147483739" r:id="rId5"/>
    <p:sldLayoutId id="2147483869" r:id="rId6"/>
    <p:sldLayoutId id="2147483853" r:id="rId7"/>
    <p:sldLayoutId id="2147483740" r:id="rId8"/>
    <p:sldLayoutId id="2147483860" r:id="rId9"/>
  </p:sldLayoutIdLst>
  <p:hf sldNum="0" hdr="0" dt="0"/>
  <p:txStyles>
    <p:titleStyle>
      <a:lvl1pPr algn="l" defTabSz="343403" rtl="0" eaLnBrk="1" latinLnBrk="0" hangingPunct="1">
        <a:spcBef>
          <a:spcPct val="0"/>
        </a:spcBef>
        <a:buNone/>
        <a:defRPr sz="3200" b="0" i="0" kern="1200">
          <a:solidFill>
            <a:schemeClr val="accent1"/>
          </a:solidFill>
          <a:latin typeface="+mj-lt"/>
          <a:ea typeface="TeleGrotesk Next Ultra" pitchFamily="2" charset="0"/>
          <a:cs typeface="TeleGrotesk Next Ultra" pitchFamily="2" charset="0"/>
        </a:defRPr>
      </a:lvl1pPr>
    </p:titleStyle>
    <p:bodyStyle>
      <a:lvl1pPr marL="257552" indent="-257552" algn="l" defTabSz="343403" rtl="0" eaLnBrk="1" latinLnBrk="0" hangingPunct="1">
        <a:spcBef>
          <a:spcPct val="20000"/>
        </a:spcBef>
        <a:buClr>
          <a:schemeClr val="accent1"/>
        </a:buClr>
        <a:buFont typeface="Wingdings" panose="05000000000000000000" pitchFamily="2" charset="2"/>
        <a:buChar char="§"/>
        <a:defRPr sz="2400" b="1" i="0" kern="1200">
          <a:solidFill>
            <a:schemeClr val="tx1"/>
          </a:solidFill>
          <a:latin typeface="+mn-lt"/>
          <a:ea typeface="+mn-ea"/>
          <a:cs typeface="Arial" pitchFamily="34" charset="0"/>
        </a:defRPr>
      </a:lvl1pPr>
      <a:lvl2pPr marL="558030" indent="-214627" algn="l" defTabSz="343403" rtl="0" eaLnBrk="1" latinLnBrk="0" hangingPunct="1">
        <a:spcBef>
          <a:spcPct val="20000"/>
        </a:spcBef>
        <a:buClr>
          <a:schemeClr val="accent1"/>
        </a:buClr>
        <a:buFont typeface="Wingdings" panose="05000000000000000000" pitchFamily="2" charset="2"/>
        <a:buChar char="§"/>
        <a:defRPr sz="1800" b="0" i="0" kern="1200">
          <a:solidFill>
            <a:schemeClr val="tx1"/>
          </a:solidFill>
          <a:latin typeface="+mn-lt"/>
          <a:ea typeface="+mn-ea"/>
          <a:cs typeface="Arial" pitchFamily="34" charset="0"/>
        </a:defRPr>
      </a:lvl2pPr>
      <a:lvl3pPr marL="858507" indent="-171701" algn="l" defTabSz="343403" rtl="0" eaLnBrk="1" latinLnBrk="0" hangingPunct="1">
        <a:spcBef>
          <a:spcPct val="20000"/>
        </a:spcBef>
        <a:buClr>
          <a:schemeClr val="accent1"/>
        </a:buClr>
        <a:buFont typeface="Wingdings" panose="05000000000000000000" pitchFamily="2" charset="2"/>
        <a:buChar char="§"/>
        <a:defRPr sz="1500" b="0" i="0" kern="1200">
          <a:solidFill>
            <a:schemeClr val="tx1"/>
          </a:solidFill>
          <a:latin typeface="+mn-lt"/>
          <a:ea typeface="+mn-ea"/>
          <a:cs typeface="Arial" pitchFamily="34" charset="0"/>
        </a:defRPr>
      </a:lvl3pPr>
      <a:lvl4pPr marL="1201910"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solidFill>
          <a:latin typeface="+mn-lt"/>
          <a:ea typeface="+mn-ea"/>
          <a:cs typeface="Arial" pitchFamily="34" charset="0"/>
        </a:defRPr>
      </a:lvl4pPr>
      <a:lvl5pPr marL="1545313"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2879" y="150252"/>
            <a:ext cx="8825079" cy="552973"/>
          </a:xfrm>
          <a:prstGeom prst="rect">
            <a:avLst/>
          </a:prstGeom>
        </p:spPr>
        <p:txBody>
          <a:bodyPr vert="horz" lIns="68681" tIns="34340" rIns="68681" bIns="34340" rtlCol="0" anchor="ctr">
            <a:normAutofit/>
          </a:bodyPr>
          <a:lstStyle/>
          <a:p>
            <a:r>
              <a:rPr lang="en-US" dirty="0"/>
              <a:t>Body Slides with Image</a:t>
            </a:r>
          </a:p>
        </p:txBody>
      </p:sp>
      <p:sp>
        <p:nvSpPr>
          <p:cNvPr id="3" name="Text Placeholder 2"/>
          <p:cNvSpPr>
            <a:spLocks noGrp="1"/>
          </p:cNvSpPr>
          <p:nvPr>
            <p:ph type="body" idx="1"/>
          </p:nvPr>
        </p:nvSpPr>
        <p:spPr>
          <a:xfrm>
            <a:off x="182880" y="876075"/>
            <a:ext cx="8825078" cy="3883704"/>
          </a:xfrm>
          <a:prstGeom prst="rect">
            <a:avLst/>
          </a:prstGeom>
        </p:spPr>
        <p:txBody>
          <a:bodyPr vert="horz" lIns="68681" tIns="34340" rIns="68681" bIns="3434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Footer Placeholder 4">
            <a:extLst>
              <a:ext uri="{FF2B5EF4-FFF2-40B4-BE49-F238E27FC236}">
                <a16:creationId xmlns:a16="http://schemas.microsoft.com/office/drawing/2014/main" id="{C00C36C0-C151-B84F-89D6-B19CD7E69020}"/>
              </a:ext>
            </a:extLst>
          </p:cNvPr>
          <p:cNvSpPr>
            <a:spLocks noGrp="1"/>
          </p:cNvSpPr>
          <p:nvPr>
            <p:ph type="ftr" sz="quarter" idx="3"/>
          </p:nvPr>
        </p:nvSpPr>
        <p:spPr>
          <a:xfrm>
            <a:off x="5625784" y="4945694"/>
            <a:ext cx="2895600" cy="151607"/>
          </a:xfrm>
          <a:prstGeom prst="rect">
            <a:avLst/>
          </a:prstGeom>
        </p:spPr>
        <p:txBody>
          <a:bodyPr vert="horz" lIns="68681" tIns="34340" rIns="68681" bIns="34340" rtlCol="0" anchor="ctr"/>
          <a:lstStyle>
            <a:lvl1pPr algn="r">
              <a:defRPr sz="900" b="0" i="0">
                <a:solidFill>
                  <a:schemeClr val="accent1"/>
                </a:solidFill>
                <a:latin typeface="TeleGrotesk Next Medium" pitchFamily="2" charset="0"/>
                <a:ea typeface="TeleGrotesk Next Medium" pitchFamily="2" charset="0"/>
                <a:cs typeface="TeleGrotesk Next Medium" pitchFamily="2" charset="0"/>
              </a:defRPr>
            </a:lvl1pPr>
          </a:lstStyle>
          <a:p>
            <a:r>
              <a:rPr lang="en-US"/>
              <a:t>T-Mobile Confidential</a:t>
            </a:r>
            <a:endParaRPr lang="en-US" dirty="0"/>
          </a:p>
        </p:txBody>
      </p:sp>
      <p:sp>
        <p:nvSpPr>
          <p:cNvPr id="12" name="Slide Number Placeholder 5">
            <a:extLst>
              <a:ext uri="{FF2B5EF4-FFF2-40B4-BE49-F238E27FC236}">
                <a16:creationId xmlns:a16="http://schemas.microsoft.com/office/drawing/2014/main" id="{D085C0C0-F226-FE41-8EA1-E5BCBD71401B}"/>
              </a:ext>
            </a:extLst>
          </p:cNvPr>
          <p:cNvSpPr txBox="1">
            <a:spLocks/>
          </p:cNvSpPr>
          <p:nvPr userDrawn="1"/>
        </p:nvSpPr>
        <p:spPr>
          <a:xfrm>
            <a:off x="8654002" y="4945694"/>
            <a:ext cx="466079" cy="151607"/>
          </a:xfrm>
          <a:prstGeom prst="rect">
            <a:avLst/>
          </a:prstGeom>
        </p:spPr>
        <p:txBody>
          <a:bodyPr vert="horz" lIns="68681" tIns="34340" rIns="68681" bIns="34340" rtlCol="0" anchor="ctr"/>
          <a:lstStyle>
            <a:defPPr>
              <a:defRPr lang="en-US"/>
            </a:defPPr>
            <a:lvl1pPr marL="0" algn="l" defTabSz="343403" rtl="0" eaLnBrk="1" latinLnBrk="0" hangingPunct="1">
              <a:defRPr sz="900" kern="1200">
                <a:solidFill>
                  <a:srgbClr val="FFFFFF"/>
                </a:solidFill>
                <a:latin typeface="Tele-GroteskHal" pitchFamily="2" charset="0"/>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a:lstStyle>
          <a:p>
            <a:fld id="{1AF40C39-5108-E841-85F7-F0B9C0D30E8D}" type="slidenum">
              <a:rPr lang="en-US" smtClean="0">
                <a:solidFill>
                  <a:schemeClr val="accent1"/>
                </a:solidFill>
                <a:latin typeface="TeleGrotesk Next Medium" pitchFamily="2" charset="0"/>
                <a:ea typeface="TeleGrotesk Next Medium" pitchFamily="2" charset="0"/>
                <a:cs typeface="TeleGrotesk Next Medium" pitchFamily="2" charset="0"/>
              </a:rPr>
              <a:pPr/>
              <a:t>‹#›</a:t>
            </a:fld>
            <a:endParaRPr lang="en-US" dirty="0">
              <a:solidFill>
                <a:schemeClr val="accent1"/>
              </a:solidFill>
              <a:latin typeface="TeleGrotesk Next Medium" pitchFamily="2" charset="0"/>
              <a:ea typeface="TeleGrotesk Next Medium" pitchFamily="2" charset="0"/>
              <a:cs typeface="TeleGrotesk Next Medium" pitchFamily="2" charset="0"/>
            </a:endParaRPr>
          </a:p>
        </p:txBody>
      </p:sp>
      <p:pic>
        <p:nvPicPr>
          <p:cNvPr id="7" name="Picture 6" descr="A picture containing clock&#10;&#10;Description automatically generated">
            <a:extLst>
              <a:ext uri="{FF2B5EF4-FFF2-40B4-BE49-F238E27FC236}">
                <a16:creationId xmlns:a16="http://schemas.microsoft.com/office/drawing/2014/main" id="{0EF151B8-CE97-6F4E-97B6-BFC9B64DC092}"/>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l="-1"/>
          <a:stretch/>
        </p:blipFill>
        <p:spPr>
          <a:xfrm>
            <a:off x="129833" y="4751598"/>
            <a:ext cx="254684" cy="310362"/>
          </a:xfrm>
          <a:prstGeom prst="rect">
            <a:avLst/>
          </a:prstGeom>
        </p:spPr>
      </p:pic>
    </p:spTree>
    <p:extLst>
      <p:ext uri="{BB962C8B-B14F-4D97-AF65-F5344CB8AC3E}">
        <p14:creationId xmlns:p14="http://schemas.microsoft.com/office/powerpoint/2010/main" val="301311360"/>
      </p:ext>
    </p:extLst>
  </p:cSld>
  <p:clrMap bg1="lt1" tx1="dk1" bg2="lt2" tx2="dk2" accent1="accent1" accent2="accent2" accent3="accent3" accent4="accent4" accent5="accent5" accent6="accent6" hlink="hlink" folHlink="folHlink"/>
  <p:hf sldNum="0" hdr="0" dt="0"/>
  <p:txStyles>
    <p:titleStyle>
      <a:lvl1pPr algn="l" defTabSz="343403" rtl="0" eaLnBrk="1" latinLnBrk="0" hangingPunct="1">
        <a:spcBef>
          <a:spcPct val="0"/>
        </a:spcBef>
        <a:buNone/>
        <a:defRPr sz="3200" b="0" i="0" kern="1200">
          <a:solidFill>
            <a:schemeClr val="accent1"/>
          </a:solidFill>
          <a:latin typeface="+mj-lt"/>
          <a:ea typeface="+mj-ea"/>
          <a:cs typeface="Tele-GroteskUlt" pitchFamily="2" charset="0"/>
        </a:defRPr>
      </a:lvl1pPr>
    </p:titleStyle>
    <p:bodyStyle>
      <a:lvl1pPr marL="257552" indent="-257552" algn="l" defTabSz="343403" rtl="0" eaLnBrk="1" latinLnBrk="0" hangingPunct="1">
        <a:spcBef>
          <a:spcPct val="20000"/>
        </a:spcBef>
        <a:buClr>
          <a:schemeClr val="accent1"/>
        </a:buClr>
        <a:buFont typeface="Wingdings" panose="05000000000000000000" pitchFamily="2" charset="2"/>
        <a:buChar char="§"/>
        <a:defRPr sz="2400" b="1" i="0" kern="1200">
          <a:solidFill>
            <a:schemeClr val="tx1"/>
          </a:solidFill>
          <a:latin typeface="+mn-lt"/>
          <a:ea typeface="+mn-ea"/>
          <a:cs typeface="Arial" pitchFamily="34" charset="0"/>
        </a:defRPr>
      </a:lvl1pPr>
      <a:lvl2pPr marL="558030" indent="-214627" algn="l" defTabSz="343403" rtl="0" eaLnBrk="1" latinLnBrk="0" hangingPunct="1">
        <a:spcBef>
          <a:spcPct val="20000"/>
        </a:spcBef>
        <a:buClr>
          <a:schemeClr val="accent1"/>
        </a:buClr>
        <a:buFont typeface="Wingdings" panose="05000000000000000000" pitchFamily="2" charset="2"/>
        <a:buChar char="§"/>
        <a:defRPr sz="1800" b="0" i="0" kern="1200">
          <a:solidFill>
            <a:schemeClr val="tx1"/>
          </a:solidFill>
          <a:latin typeface="+mn-lt"/>
          <a:ea typeface="+mn-ea"/>
          <a:cs typeface="Arial" pitchFamily="34" charset="0"/>
        </a:defRPr>
      </a:lvl2pPr>
      <a:lvl3pPr marL="858507" indent="-171701" algn="l" defTabSz="343403" rtl="0" eaLnBrk="1" latinLnBrk="0" hangingPunct="1">
        <a:spcBef>
          <a:spcPct val="20000"/>
        </a:spcBef>
        <a:buClr>
          <a:schemeClr val="accent1"/>
        </a:buClr>
        <a:buFont typeface="Wingdings" panose="05000000000000000000" pitchFamily="2" charset="2"/>
        <a:buChar char="§"/>
        <a:defRPr sz="1500" b="0" i="0" kern="1200">
          <a:solidFill>
            <a:schemeClr val="tx1"/>
          </a:solidFill>
          <a:latin typeface="+mn-lt"/>
          <a:ea typeface="+mn-ea"/>
          <a:cs typeface="Arial" pitchFamily="34" charset="0"/>
        </a:defRPr>
      </a:lvl3pPr>
      <a:lvl4pPr marL="1201910"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solidFill>
          <a:latin typeface="+mn-lt"/>
          <a:ea typeface="+mn-ea"/>
          <a:cs typeface="Arial" pitchFamily="34" charset="0"/>
        </a:defRPr>
      </a:lvl4pPr>
      <a:lvl5pPr marL="1545313"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Title 1"/>
          <p:cNvSpPr txBox="1">
            <a:spLocks/>
          </p:cNvSpPr>
          <p:nvPr userDrawn="1"/>
        </p:nvSpPr>
        <p:spPr>
          <a:xfrm>
            <a:off x="257175" y="1493342"/>
            <a:ext cx="8099426" cy="966788"/>
          </a:xfrm>
          <a:prstGeom prst="rect">
            <a:avLst/>
          </a:prstGeom>
        </p:spPr>
        <p:txBody>
          <a:bodyPr>
            <a:normAutofit/>
          </a:bodyPr>
          <a:lstStyle>
            <a:lvl1pPr algn="l" defTabSz="343403" rtl="0" eaLnBrk="1" latinLnBrk="0" hangingPunct="1">
              <a:spcBef>
                <a:spcPct val="0"/>
              </a:spcBef>
              <a:buNone/>
              <a:defRPr sz="4000" b="0" i="0" kern="1200">
                <a:solidFill>
                  <a:srgbClr val="E20074"/>
                </a:solidFill>
                <a:latin typeface="Tele-GroteskUlt" pitchFamily="2" charset="0"/>
                <a:ea typeface="+mj-ea"/>
                <a:cs typeface="Tele-GroteskUlt" pitchFamily="2" charset="0"/>
              </a:defRPr>
            </a:lvl1pPr>
          </a:lstStyle>
          <a:p>
            <a:r>
              <a:rPr lang="en-US" dirty="0">
                <a:solidFill>
                  <a:schemeClr val="accent1"/>
                </a:solidFill>
                <a:latin typeface="+mj-lt"/>
              </a:rPr>
              <a:t>Closing</a:t>
            </a:r>
            <a:r>
              <a:rPr lang="en-US" baseline="0" dirty="0">
                <a:solidFill>
                  <a:schemeClr val="accent1"/>
                </a:solidFill>
                <a:latin typeface="+mj-lt"/>
              </a:rPr>
              <a:t> Slides</a:t>
            </a:r>
            <a:endParaRPr lang="en-US" dirty="0">
              <a:solidFill>
                <a:schemeClr val="accent1"/>
              </a:solidFill>
              <a:latin typeface="+mj-lt"/>
            </a:endParaRPr>
          </a:p>
        </p:txBody>
      </p:sp>
    </p:spTree>
    <p:extLst>
      <p:ext uri="{BB962C8B-B14F-4D97-AF65-F5344CB8AC3E}">
        <p14:creationId xmlns:p14="http://schemas.microsoft.com/office/powerpoint/2010/main" val="2045454177"/>
      </p:ext>
    </p:extLst>
  </p:cSld>
  <p:clrMap bg1="lt1" tx1="dk1" bg2="lt2" tx2="dk2" accent1="accent1" accent2="accent2" accent3="accent3" accent4="accent4" accent5="accent5" accent6="accent6" hlink="hlink" folHlink="folHlink"/>
  <p:sldLayoutIdLst>
    <p:sldLayoutId id="2147483685" r:id="rId1"/>
    <p:sldLayoutId id="2147483722" r:id="rId2"/>
  </p:sldLayoutIdLst>
  <p:hf sldNum="0" hdr="0" dt="0"/>
  <p:txStyles>
    <p:titleStyle>
      <a:lvl1pPr algn="ctr" defTabSz="343403" rtl="0" eaLnBrk="1" latinLnBrk="0" hangingPunct="1">
        <a:spcBef>
          <a:spcPct val="0"/>
        </a:spcBef>
        <a:buNone/>
        <a:defRPr sz="3200" b="0" i="0" kern="1200">
          <a:solidFill>
            <a:schemeClr val="tx1">
              <a:lumMod val="75000"/>
              <a:lumOff val="25000"/>
            </a:schemeClr>
          </a:solidFill>
          <a:latin typeface="Tele-GroteskUlt" pitchFamily="2" charset="0"/>
          <a:ea typeface="+mj-ea"/>
          <a:cs typeface="Tele-GroteskUlt" pitchFamily="2" charset="0"/>
        </a:defRPr>
      </a:lvl1pPr>
    </p:titleStyle>
    <p:bodyStyle>
      <a:lvl1pPr marL="257552" indent="-257552" algn="l" defTabSz="343403" rtl="0" eaLnBrk="1" latinLnBrk="0" hangingPunct="1">
        <a:spcBef>
          <a:spcPct val="20000"/>
        </a:spcBef>
        <a:buClr>
          <a:schemeClr val="accent1"/>
        </a:buClr>
        <a:buFont typeface="Wingdings" panose="05000000000000000000" pitchFamily="2" charset="2"/>
        <a:buChar char="§"/>
        <a:defRPr sz="2400" b="0" i="0" kern="1200">
          <a:solidFill>
            <a:schemeClr val="tx1">
              <a:lumMod val="75000"/>
              <a:lumOff val="25000"/>
            </a:schemeClr>
          </a:solidFill>
          <a:latin typeface="+mj-lt"/>
          <a:ea typeface="+mn-ea"/>
          <a:cs typeface="Arial" pitchFamily="34" charset="0"/>
        </a:defRPr>
      </a:lvl1pPr>
      <a:lvl2pPr marL="558030" indent="-214627" algn="l" defTabSz="343403" rtl="0" eaLnBrk="1" latinLnBrk="0" hangingPunct="1">
        <a:spcBef>
          <a:spcPct val="20000"/>
        </a:spcBef>
        <a:buClr>
          <a:schemeClr val="accent1"/>
        </a:buClr>
        <a:buFont typeface="Wingdings" panose="05000000000000000000" pitchFamily="2" charset="2"/>
        <a:buChar char="§"/>
        <a:defRPr sz="1800" b="0" i="0" kern="1200">
          <a:solidFill>
            <a:schemeClr val="tx1">
              <a:lumMod val="75000"/>
              <a:lumOff val="25000"/>
            </a:schemeClr>
          </a:solidFill>
          <a:latin typeface="+mn-lt"/>
          <a:ea typeface="+mn-ea"/>
          <a:cs typeface="Arial" pitchFamily="34" charset="0"/>
        </a:defRPr>
      </a:lvl2pPr>
      <a:lvl3pPr marL="858507" indent="-171701" algn="l" defTabSz="343403" rtl="0" eaLnBrk="1" latinLnBrk="0" hangingPunct="1">
        <a:spcBef>
          <a:spcPct val="20000"/>
        </a:spcBef>
        <a:buClr>
          <a:schemeClr val="accent1"/>
        </a:buClr>
        <a:buFont typeface="Wingdings" panose="05000000000000000000" pitchFamily="2" charset="2"/>
        <a:buChar char="§"/>
        <a:defRPr sz="1500" b="0" i="0" kern="1200">
          <a:solidFill>
            <a:schemeClr val="tx1">
              <a:lumMod val="75000"/>
              <a:lumOff val="25000"/>
            </a:schemeClr>
          </a:solidFill>
          <a:latin typeface="+mn-lt"/>
          <a:ea typeface="+mn-ea"/>
          <a:cs typeface="Arial" pitchFamily="34" charset="0"/>
        </a:defRPr>
      </a:lvl3pPr>
      <a:lvl4pPr marL="1201910"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4pPr>
      <a:lvl5pPr marL="1545313" indent="-171701" algn="l" defTabSz="343403" rtl="0" eaLnBrk="1" latinLnBrk="0" hangingPunct="1">
        <a:spcBef>
          <a:spcPct val="20000"/>
        </a:spcBef>
        <a:buClr>
          <a:schemeClr val="accent1"/>
        </a:buClr>
        <a:buFont typeface="Wingdings" panose="05000000000000000000" pitchFamily="2" charset="2"/>
        <a:buChar char="§"/>
        <a:defRPr sz="1200" b="0" i="0" kern="1200">
          <a:solidFill>
            <a:schemeClr val="tx1">
              <a:lumMod val="75000"/>
              <a:lumOff val="25000"/>
            </a:schemeClr>
          </a:solidFill>
          <a:latin typeface="+mn-lt"/>
          <a:ea typeface="+mn-ea"/>
          <a:cs typeface="Arial" pitchFamily="34" charset="0"/>
        </a:defRPr>
      </a:lvl5pPr>
      <a:lvl6pPr marL="1888716" indent="-171701" algn="l" defTabSz="343403" rtl="0" eaLnBrk="1" latinLnBrk="0" hangingPunct="1">
        <a:spcBef>
          <a:spcPct val="20000"/>
        </a:spcBef>
        <a:buFont typeface="Arial"/>
        <a:buChar char="•"/>
        <a:defRPr sz="1500" kern="1200">
          <a:solidFill>
            <a:schemeClr val="tx1"/>
          </a:solidFill>
          <a:latin typeface="+mn-lt"/>
          <a:ea typeface="+mn-ea"/>
          <a:cs typeface="+mn-cs"/>
        </a:defRPr>
      </a:lvl6pPr>
      <a:lvl7pPr marL="2232119" indent="-171701" algn="l" defTabSz="343403" rtl="0" eaLnBrk="1" latinLnBrk="0" hangingPunct="1">
        <a:spcBef>
          <a:spcPct val="20000"/>
        </a:spcBef>
        <a:buFont typeface="Arial"/>
        <a:buChar char="•"/>
        <a:defRPr sz="1500" kern="1200">
          <a:solidFill>
            <a:schemeClr val="tx1"/>
          </a:solidFill>
          <a:latin typeface="+mn-lt"/>
          <a:ea typeface="+mn-ea"/>
          <a:cs typeface="+mn-cs"/>
        </a:defRPr>
      </a:lvl7pPr>
      <a:lvl8pPr marL="2575522" indent="-171701" algn="l" defTabSz="343403" rtl="0" eaLnBrk="1" latinLnBrk="0" hangingPunct="1">
        <a:spcBef>
          <a:spcPct val="20000"/>
        </a:spcBef>
        <a:buFont typeface="Arial"/>
        <a:buChar char="•"/>
        <a:defRPr sz="1500" kern="1200">
          <a:solidFill>
            <a:schemeClr val="tx1"/>
          </a:solidFill>
          <a:latin typeface="+mn-lt"/>
          <a:ea typeface="+mn-ea"/>
          <a:cs typeface="+mn-cs"/>
        </a:defRPr>
      </a:lvl8pPr>
      <a:lvl9pPr marL="2918925" indent="-171701" algn="l" defTabSz="343403"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3403" rtl="0" eaLnBrk="1" latinLnBrk="0" hangingPunct="1">
        <a:defRPr sz="1400" kern="1200">
          <a:solidFill>
            <a:schemeClr val="tx1"/>
          </a:solidFill>
          <a:latin typeface="+mn-lt"/>
          <a:ea typeface="+mn-ea"/>
          <a:cs typeface="+mn-cs"/>
        </a:defRPr>
      </a:lvl1pPr>
      <a:lvl2pPr marL="343403" algn="l" defTabSz="343403" rtl="0" eaLnBrk="1" latinLnBrk="0" hangingPunct="1">
        <a:defRPr sz="1400" kern="1200">
          <a:solidFill>
            <a:schemeClr val="tx1"/>
          </a:solidFill>
          <a:latin typeface="+mn-lt"/>
          <a:ea typeface="+mn-ea"/>
          <a:cs typeface="+mn-cs"/>
        </a:defRPr>
      </a:lvl2pPr>
      <a:lvl3pPr marL="686806" algn="l" defTabSz="343403" rtl="0" eaLnBrk="1" latinLnBrk="0" hangingPunct="1">
        <a:defRPr sz="1400" kern="1200">
          <a:solidFill>
            <a:schemeClr val="tx1"/>
          </a:solidFill>
          <a:latin typeface="+mn-lt"/>
          <a:ea typeface="+mn-ea"/>
          <a:cs typeface="+mn-cs"/>
        </a:defRPr>
      </a:lvl3pPr>
      <a:lvl4pPr marL="1030209" algn="l" defTabSz="343403" rtl="0" eaLnBrk="1" latinLnBrk="0" hangingPunct="1">
        <a:defRPr sz="1400" kern="1200">
          <a:solidFill>
            <a:schemeClr val="tx1"/>
          </a:solidFill>
          <a:latin typeface="+mn-lt"/>
          <a:ea typeface="+mn-ea"/>
          <a:cs typeface="+mn-cs"/>
        </a:defRPr>
      </a:lvl4pPr>
      <a:lvl5pPr marL="1373612" algn="l" defTabSz="343403" rtl="0" eaLnBrk="1" latinLnBrk="0" hangingPunct="1">
        <a:defRPr sz="1400" kern="1200">
          <a:solidFill>
            <a:schemeClr val="tx1"/>
          </a:solidFill>
          <a:latin typeface="+mn-lt"/>
          <a:ea typeface="+mn-ea"/>
          <a:cs typeface="+mn-cs"/>
        </a:defRPr>
      </a:lvl5pPr>
      <a:lvl6pPr marL="1717015" algn="l" defTabSz="343403" rtl="0" eaLnBrk="1" latinLnBrk="0" hangingPunct="1">
        <a:defRPr sz="1400" kern="1200">
          <a:solidFill>
            <a:schemeClr val="tx1"/>
          </a:solidFill>
          <a:latin typeface="+mn-lt"/>
          <a:ea typeface="+mn-ea"/>
          <a:cs typeface="+mn-cs"/>
        </a:defRPr>
      </a:lvl6pPr>
      <a:lvl7pPr marL="2060418" algn="l" defTabSz="343403" rtl="0" eaLnBrk="1" latinLnBrk="0" hangingPunct="1">
        <a:defRPr sz="1400" kern="1200">
          <a:solidFill>
            <a:schemeClr val="tx1"/>
          </a:solidFill>
          <a:latin typeface="+mn-lt"/>
          <a:ea typeface="+mn-ea"/>
          <a:cs typeface="+mn-cs"/>
        </a:defRPr>
      </a:lvl7pPr>
      <a:lvl8pPr marL="2403820" algn="l" defTabSz="343403" rtl="0" eaLnBrk="1" latinLnBrk="0" hangingPunct="1">
        <a:defRPr sz="1400" kern="1200">
          <a:solidFill>
            <a:schemeClr val="tx1"/>
          </a:solidFill>
          <a:latin typeface="+mn-lt"/>
          <a:ea typeface="+mn-ea"/>
          <a:cs typeface="+mn-cs"/>
        </a:defRPr>
      </a:lvl8pPr>
      <a:lvl9pPr marL="2747223" algn="l" defTabSz="343403"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 Id="rId4" Type="http://schemas.openxmlformats.org/officeDocument/2006/relationships/hyperlink" Target="https://www.nrexplained.com/raster"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A7865F2-9E5E-4967-92F9-71FA8C40FE9B}"/>
              </a:ext>
            </a:extLst>
          </p:cNvPr>
          <p:cNvSpPr>
            <a:spLocks noGrp="1"/>
          </p:cNvSpPr>
          <p:nvPr>
            <p:ph type="title"/>
          </p:nvPr>
        </p:nvSpPr>
        <p:spPr>
          <a:xfrm>
            <a:off x="1" y="1085351"/>
            <a:ext cx="9143999" cy="2229734"/>
          </a:xfrm>
        </p:spPr>
        <p:txBody>
          <a:bodyPr>
            <a:noAutofit/>
          </a:bodyPr>
          <a:lstStyle/>
          <a:p>
            <a:r>
              <a:rPr lang="en-US" sz="4800" dirty="0"/>
              <a:t>UE Specific Channel Bandwidths and alignment with the 100 kHz raster</a:t>
            </a:r>
            <a:endParaRPr lang="en-US" sz="6000" dirty="0"/>
          </a:p>
        </p:txBody>
      </p:sp>
      <p:sp>
        <p:nvSpPr>
          <p:cNvPr id="2" name="Subtitle 1">
            <a:extLst>
              <a:ext uri="{FF2B5EF4-FFF2-40B4-BE49-F238E27FC236}">
                <a16:creationId xmlns:a16="http://schemas.microsoft.com/office/drawing/2014/main" id="{709ED3E3-E047-024A-9B6E-1BF32C68DA68}"/>
              </a:ext>
            </a:extLst>
          </p:cNvPr>
          <p:cNvSpPr>
            <a:spLocks noGrp="1"/>
          </p:cNvSpPr>
          <p:nvPr>
            <p:ph type="subTitle" idx="1"/>
          </p:nvPr>
        </p:nvSpPr>
        <p:spPr>
          <a:xfrm>
            <a:off x="1881227" y="3885097"/>
            <a:ext cx="5381539" cy="360846"/>
          </a:xfrm>
        </p:spPr>
        <p:txBody>
          <a:bodyPr>
            <a:normAutofit fontScale="62500" lnSpcReduction="20000"/>
          </a:bodyPr>
          <a:lstStyle/>
          <a:p>
            <a:r>
              <a:rPr lang="en-US" dirty="0"/>
              <a:t>T-Mobile USA, TELUS</a:t>
            </a:r>
          </a:p>
        </p:txBody>
      </p:sp>
      <p:sp>
        <p:nvSpPr>
          <p:cNvPr id="4" name="TextBox 3">
            <a:extLst>
              <a:ext uri="{FF2B5EF4-FFF2-40B4-BE49-F238E27FC236}">
                <a16:creationId xmlns:a16="http://schemas.microsoft.com/office/drawing/2014/main" id="{2C6E5633-4961-1AF8-D910-BAEC1933D3ED}"/>
              </a:ext>
            </a:extLst>
          </p:cNvPr>
          <p:cNvSpPr txBox="1"/>
          <p:nvPr/>
        </p:nvSpPr>
        <p:spPr>
          <a:xfrm>
            <a:off x="541020" y="146060"/>
            <a:ext cx="7978139" cy="523220"/>
          </a:xfrm>
          <a:prstGeom prst="rect">
            <a:avLst/>
          </a:prstGeom>
          <a:noFill/>
          <a:ln>
            <a:noFill/>
          </a:ln>
        </p:spPr>
        <p:txBody>
          <a:bodyPr wrap="square">
            <a:spAutoFit/>
          </a:bodyPr>
          <a:lstStyle/>
          <a:p>
            <a:r>
              <a:rPr lang="en-US" b="1" dirty="0"/>
              <a:t>3GPP TSG-RAN4 Meeting #107														R4-2309711</a:t>
            </a:r>
          </a:p>
          <a:p>
            <a:r>
              <a:rPr lang="en-US" b="1" dirty="0"/>
              <a:t>Incheon, Korea (Republic Of), 22nd May 2023 - 26th May 2023</a:t>
            </a:r>
          </a:p>
        </p:txBody>
      </p:sp>
    </p:spTree>
    <p:extLst>
      <p:ext uri="{BB962C8B-B14F-4D97-AF65-F5344CB8AC3E}">
        <p14:creationId xmlns:p14="http://schemas.microsoft.com/office/powerpoint/2010/main" val="2206103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6D7438B-AEFC-5708-83E5-DFC0E4C11ACB}"/>
              </a:ext>
            </a:extLst>
          </p:cNvPr>
          <p:cNvSpPr>
            <a:spLocks noGrp="1"/>
          </p:cNvSpPr>
          <p:nvPr>
            <p:ph sz="quarter" idx="12"/>
          </p:nvPr>
        </p:nvSpPr>
        <p:spPr>
          <a:xfrm>
            <a:off x="182880" y="877824"/>
            <a:ext cx="8430768" cy="1280160"/>
          </a:xfrm>
        </p:spPr>
        <p:txBody>
          <a:bodyPr/>
          <a:lstStyle/>
          <a:p>
            <a:r>
              <a:rPr lang="en-US" dirty="0"/>
              <a:t>If one BW has an even number of PRBs and the other has an odd number, alignment of both the PRBs and the 100 kHz raster is impossible</a:t>
            </a:r>
          </a:p>
        </p:txBody>
      </p:sp>
      <p:sp>
        <p:nvSpPr>
          <p:cNvPr id="4" name="Title 3">
            <a:extLst>
              <a:ext uri="{FF2B5EF4-FFF2-40B4-BE49-F238E27FC236}">
                <a16:creationId xmlns:a16="http://schemas.microsoft.com/office/drawing/2014/main" id="{A5A1CBA4-186E-CD6A-8F5B-E56A4E9EABBB}"/>
              </a:ext>
            </a:extLst>
          </p:cNvPr>
          <p:cNvSpPr>
            <a:spLocks noGrp="1"/>
          </p:cNvSpPr>
          <p:nvPr>
            <p:ph type="title"/>
          </p:nvPr>
        </p:nvSpPr>
        <p:spPr/>
        <p:txBody>
          <a:bodyPr>
            <a:normAutofit fontScale="90000"/>
          </a:bodyPr>
          <a:lstStyle/>
          <a:p>
            <a:r>
              <a:rPr lang="en-US" dirty="0"/>
              <a:t>Issue 2: Both the Cell specific CHBW and the UE specific CHBW need to have even or odd PRBs</a:t>
            </a:r>
          </a:p>
        </p:txBody>
      </p:sp>
      <p:sp>
        <p:nvSpPr>
          <p:cNvPr id="6" name="Rectangle 5">
            <a:extLst>
              <a:ext uri="{FF2B5EF4-FFF2-40B4-BE49-F238E27FC236}">
                <a16:creationId xmlns:a16="http://schemas.microsoft.com/office/drawing/2014/main" id="{B16D1B67-DDD9-17C3-0D60-CAD37AD41018}"/>
              </a:ext>
            </a:extLst>
          </p:cNvPr>
          <p:cNvSpPr/>
          <p:nvPr/>
        </p:nvSpPr>
        <p:spPr>
          <a:xfrm>
            <a:off x="3327746" y="4169197"/>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PRB53</a:t>
            </a:r>
          </a:p>
        </p:txBody>
      </p:sp>
      <p:sp>
        <p:nvSpPr>
          <p:cNvPr id="7" name="Rectangle 6">
            <a:extLst>
              <a:ext uri="{FF2B5EF4-FFF2-40B4-BE49-F238E27FC236}">
                <a16:creationId xmlns:a16="http://schemas.microsoft.com/office/drawing/2014/main" id="{FAB515E0-5224-8D83-D35E-D6D7E54CF571}"/>
              </a:ext>
            </a:extLst>
          </p:cNvPr>
          <p:cNvSpPr/>
          <p:nvPr/>
        </p:nvSpPr>
        <p:spPr>
          <a:xfrm>
            <a:off x="4502787" y="4169197"/>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PRB64</a:t>
            </a:r>
          </a:p>
        </p:txBody>
      </p:sp>
      <p:cxnSp>
        <p:nvCxnSpPr>
          <p:cNvPr id="8" name="Straight Connector 7">
            <a:extLst>
              <a:ext uri="{FF2B5EF4-FFF2-40B4-BE49-F238E27FC236}">
                <a16:creationId xmlns:a16="http://schemas.microsoft.com/office/drawing/2014/main" id="{F4FF09CD-66A0-FE4C-9FD5-FD1B76123529}"/>
              </a:ext>
            </a:extLst>
          </p:cNvPr>
          <p:cNvCxnSpPr>
            <a:cxnSpLocks/>
          </p:cNvCxnSpPr>
          <p:nvPr/>
        </p:nvCxnSpPr>
        <p:spPr>
          <a:xfrm>
            <a:off x="3327746" y="2452839"/>
            <a:ext cx="0" cy="820304"/>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EF452C7-1B50-538D-A98C-9D968B153568}"/>
              </a:ext>
            </a:extLst>
          </p:cNvPr>
          <p:cNvCxnSpPr>
            <a:cxnSpLocks/>
          </p:cNvCxnSpPr>
          <p:nvPr/>
        </p:nvCxnSpPr>
        <p:spPr>
          <a:xfrm>
            <a:off x="4796547" y="4056496"/>
            <a:ext cx="0" cy="820304"/>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3F2DFE1-9AB1-BA04-3455-F6B9F2CB3E99}"/>
              </a:ext>
            </a:extLst>
          </p:cNvPr>
          <p:cNvSpPr txBox="1"/>
          <p:nvPr/>
        </p:nvSpPr>
        <p:spPr>
          <a:xfrm>
            <a:off x="3231238" y="3639904"/>
            <a:ext cx="2899604" cy="246256"/>
          </a:xfrm>
          <a:prstGeom prst="rect">
            <a:avLst/>
          </a:prstGeom>
          <a:noFill/>
        </p:spPr>
        <p:txBody>
          <a:bodyPr wrap="none" rtlCol="0">
            <a:spAutoFit/>
          </a:bodyPr>
          <a:lstStyle/>
          <a:p>
            <a:r>
              <a:rPr lang="en-US" dirty="0"/>
              <a:t>5 MHz BWP or UE specific channel BW</a:t>
            </a:r>
          </a:p>
        </p:txBody>
      </p:sp>
      <p:cxnSp>
        <p:nvCxnSpPr>
          <p:cNvPr id="11" name="Straight Arrow Connector 10">
            <a:extLst>
              <a:ext uri="{FF2B5EF4-FFF2-40B4-BE49-F238E27FC236}">
                <a16:creationId xmlns:a16="http://schemas.microsoft.com/office/drawing/2014/main" id="{456E7A9F-672E-78E7-4593-C8B8DEA6C21B}"/>
              </a:ext>
            </a:extLst>
          </p:cNvPr>
          <p:cNvCxnSpPr/>
          <p:nvPr/>
        </p:nvCxnSpPr>
        <p:spPr>
          <a:xfrm>
            <a:off x="3327745" y="3075455"/>
            <a:ext cx="1468802" cy="0"/>
          </a:xfrm>
          <a:prstGeom prst="straightConnector1">
            <a:avLst/>
          </a:prstGeom>
          <a:ln w="9525" cap="flat" cmpd="sng" algn="ctr">
            <a:solidFill>
              <a:schemeClr val="accent1"/>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12" name="TextBox 11">
            <a:extLst>
              <a:ext uri="{FF2B5EF4-FFF2-40B4-BE49-F238E27FC236}">
                <a16:creationId xmlns:a16="http://schemas.microsoft.com/office/drawing/2014/main" id="{F79B84A8-366D-13FD-217C-82A0BF9A2EDF}"/>
              </a:ext>
            </a:extLst>
          </p:cNvPr>
          <p:cNvSpPr txBox="1"/>
          <p:nvPr/>
        </p:nvSpPr>
        <p:spPr>
          <a:xfrm>
            <a:off x="3417034" y="3159640"/>
            <a:ext cx="3682098" cy="307777"/>
          </a:xfrm>
          <a:prstGeom prst="rect">
            <a:avLst/>
          </a:prstGeom>
          <a:noFill/>
        </p:spPr>
        <p:txBody>
          <a:bodyPr wrap="none" rtlCol="0">
            <a:spAutoFit/>
          </a:bodyPr>
          <a:lstStyle/>
          <a:p>
            <a:r>
              <a:rPr lang="en-US" dirty="0"/>
              <a:t>Offset = 90+M*180=N*100 (there is no solution)</a:t>
            </a:r>
          </a:p>
        </p:txBody>
      </p:sp>
      <p:sp>
        <p:nvSpPr>
          <p:cNvPr id="13" name="Rectangle 12">
            <a:extLst>
              <a:ext uri="{FF2B5EF4-FFF2-40B4-BE49-F238E27FC236}">
                <a16:creationId xmlns:a16="http://schemas.microsoft.com/office/drawing/2014/main" id="{7CE991AF-D689-4D23-040B-C4688C4568FC}"/>
              </a:ext>
            </a:extLst>
          </p:cNvPr>
          <p:cNvSpPr/>
          <p:nvPr/>
        </p:nvSpPr>
        <p:spPr>
          <a:xfrm>
            <a:off x="2740226" y="4169197"/>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PRB52</a:t>
            </a:r>
          </a:p>
        </p:txBody>
      </p:sp>
      <p:sp>
        <p:nvSpPr>
          <p:cNvPr id="14" name="Rectangle 13">
            <a:extLst>
              <a:ext uri="{FF2B5EF4-FFF2-40B4-BE49-F238E27FC236}">
                <a16:creationId xmlns:a16="http://schemas.microsoft.com/office/drawing/2014/main" id="{33A5B5E6-9EB1-ADD1-CC07-8036EC65BCEB}"/>
              </a:ext>
            </a:extLst>
          </p:cNvPr>
          <p:cNvSpPr/>
          <p:nvPr/>
        </p:nvSpPr>
        <p:spPr>
          <a:xfrm>
            <a:off x="6265348" y="4169197"/>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PRB76</a:t>
            </a:r>
          </a:p>
        </p:txBody>
      </p:sp>
      <p:sp>
        <p:nvSpPr>
          <p:cNvPr id="20" name="Rectangle 19">
            <a:extLst>
              <a:ext uri="{FF2B5EF4-FFF2-40B4-BE49-F238E27FC236}">
                <a16:creationId xmlns:a16="http://schemas.microsoft.com/office/drawing/2014/main" id="{55B4A57A-AEBE-02BD-4C7B-E91216DB3B54}"/>
              </a:ext>
            </a:extLst>
          </p:cNvPr>
          <p:cNvSpPr/>
          <p:nvPr/>
        </p:nvSpPr>
        <p:spPr>
          <a:xfrm>
            <a:off x="390144" y="2547063"/>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PRB0</a:t>
            </a:r>
          </a:p>
        </p:txBody>
      </p:sp>
      <p:sp>
        <p:nvSpPr>
          <p:cNvPr id="21" name="Rectangle 20">
            <a:extLst>
              <a:ext uri="{FF2B5EF4-FFF2-40B4-BE49-F238E27FC236}">
                <a16:creationId xmlns:a16="http://schemas.microsoft.com/office/drawing/2014/main" id="{1AAF0B45-36D2-F3B6-1F83-BE0A0C0D136A}"/>
              </a:ext>
            </a:extLst>
          </p:cNvPr>
          <p:cNvSpPr/>
          <p:nvPr/>
        </p:nvSpPr>
        <p:spPr>
          <a:xfrm>
            <a:off x="977664" y="2548910"/>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PRB1</a:t>
            </a:r>
          </a:p>
        </p:txBody>
      </p:sp>
      <p:sp>
        <p:nvSpPr>
          <p:cNvPr id="22" name="Rectangle 21">
            <a:extLst>
              <a:ext uri="{FF2B5EF4-FFF2-40B4-BE49-F238E27FC236}">
                <a16:creationId xmlns:a16="http://schemas.microsoft.com/office/drawing/2014/main" id="{F530789C-2258-60C4-9740-D93481CDE8C4}"/>
              </a:ext>
            </a:extLst>
          </p:cNvPr>
          <p:cNvSpPr/>
          <p:nvPr/>
        </p:nvSpPr>
        <p:spPr>
          <a:xfrm>
            <a:off x="1565185" y="2547063"/>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a:t>
            </a:r>
          </a:p>
        </p:txBody>
      </p:sp>
      <p:sp>
        <p:nvSpPr>
          <p:cNvPr id="23" name="Rectangle 22">
            <a:extLst>
              <a:ext uri="{FF2B5EF4-FFF2-40B4-BE49-F238E27FC236}">
                <a16:creationId xmlns:a16="http://schemas.microsoft.com/office/drawing/2014/main" id="{F38815EB-DA02-6995-F773-C13FB9FD7F49}"/>
              </a:ext>
            </a:extLst>
          </p:cNvPr>
          <p:cNvSpPr/>
          <p:nvPr/>
        </p:nvSpPr>
        <p:spPr>
          <a:xfrm>
            <a:off x="2152705" y="2547063"/>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PRB51</a:t>
            </a:r>
          </a:p>
        </p:txBody>
      </p:sp>
      <p:sp>
        <p:nvSpPr>
          <p:cNvPr id="24" name="Rectangle 23">
            <a:extLst>
              <a:ext uri="{FF2B5EF4-FFF2-40B4-BE49-F238E27FC236}">
                <a16:creationId xmlns:a16="http://schemas.microsoft.com/office/drawing/2014/main" id="{B746F2CD-2800-727D-99AA-BA8B457BB4A2}"/>
              </a:ext>
            </a:extLst>
          </p:cNvPr>
          <p:cNvSpPr/>
          <p:nvPr/>
        </p:nvSpPr>
        <p:spPr>
          <a:xfrm>
            <a:off x="2740226" y="2547063"/>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PRB52</a:t>
            </a:r>
          </a:p>
        </p:txBody>
      </p:sp>
      <p:sp>
        <p:nvSpPr>
          <p:cNvPr id="25" name="Rectangle 24">
            <a:extLst>
              <a:ext uri="{FF2B5EF4-FFF2-40B4-BE49-F238E27FC236}">
                <a16:creationId xmlns:a16="http://schemas.microsoft.com/office/drawing/2014/main" id="{2B009DA9-81C3-BA9F-7FB3-E4050C92F284}"/>
              </a:ext>
            </a:extLst>
          </p:cNvPr>
          <p:cNvSpPr/>
          <p:nvPr/>
        </p:nvSpPr>
        <p:spPr>
          <a:xfrm>
            <a:off x="3327746" y="2547063"/>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PRB53</a:t>
            </a:r>
          </a:p>
        </p:txBody>
      </p:sp>
      <p:sp>
        <p:nvSpPr>
          <p:cNvPr id="26" name="Rectangle 25">
            <a:extLst>
              <a:ext uri="{FF2B5EF4-FFF2-40B4-BE49-F238E27FC236}">
                <a16:creationId xmlns:a16="http://schemas.microsoft.com/office/drawing/2014/main" id="{BFFD5C80-A37D-9BE3-C1E1-0D272BACE96A}"/>
              </a:ext>
            </a:extLst>
          </p:cNvPr>
          <p:cNvSpPr/>
          <p:nvPr/>
        </p:nvSpPr>
        <p:spPr>
          <a:xfrm>
            <a:off x="3915267" y="2547063"/>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PRB54</a:t>
            </a:r>
          </a:p>
        </p:txBody>
      </p:sp>
      <p:sp>
        <p:nvSpPr>
          <p:cNvPr id="27" name="Rectangle 26">
            <a:extLst>
              <a:ext uri="{FF2B5EF4-FFF2-40B4-BE49-F238E27FC236}">
                <a16:creationId xmlns:a16="http://schemas.microsoft.com/office/drawing/2014/main" id="{F3659C04-2CAC-BCCC-A067-3613CF6328D4}"/>
              </a:ext>
            </a:extLst>
          </p:cNvPr>
          <p:cNvSpPr/>
          <p:nvPr/>
        </p:nvSpPr>
        <p:spPr>
          <a:xfrm>
            <a:off x="4502787" y="2547063"/>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a:t>
            </a:r>
          </a:p>
        </p:txBody>
      </p:sp>
      <p:sp>
        <p:nvSpPr>
          <p:cNvPr id="28" name="Rectangle 27">
            <a:extLst>
              <a:ext uri="{FF2B5EF4-FFF2-40B4-BE49-F238E27FC236}">
                <a16:creationId xmlns:a16="http://schemas.microsoft.com/office/drawing/2014/main" id="{EA435BE7-883E-241E-9EF7-1FD0BFE9A000}"/>
              </a:ext>
            </a:extLst>
          </p:cNvPr>
          <p:cNvSpPr/>
          <p:nvPr/>
        </p:nvSpPr>
        <p:spPr>
          <a:xfrm>
            <a:off x="7438607" y="2543561"/>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PRB104</a:t>
            </a:r>
          </a:p>
        </p:txBody>
      </p:sp>
      <p:sp>
        <p:nvSpPr>
          <p:cNvPr id="29" name="Rectangle 28">
            <a:extLst>
              <a:ext uri="{FF2B5EF4-FFF2-40B4-BE49-F238E27FC236}">
                <a16:creationId xmlns:a16="http://schemas.microsoft.com/office/drawing/2014/main" id="{973CCBB0-2B98-880E-0359-1C02F8A8EA72}"/>
              </a:ext>
            </a:extLst>
          </p:cNvPr>
          <p:cNvSpPr/>
          <p:nvPr/>
        </p:nvSpPr>
        <p:spPr>
          <a:xfrm>
            <a:off x="8026128" y="2543561"/>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PRB105</a:t>
            </a:r>
          </a:p>
        </p:txBody>
      </p:sp>
      <p:sp>
        <p:nvSpPr>
          <p:cNvPr id="30" name="TextBox 29">
            <a:extLst>
              <a:ext uri="{FF2B5EF4-FFF2-40B4-BE49-F238E27FC236}">
                <a16:creationId xmlns:a16="http://schemas.microsoft.com/office/drawing/2014/main" id="{01C36ADD-A972-711D-B579-B780C8529FC3}"/>
              </a:ext>
            </a:extLst>
          </p:cNvPr>
          <p:cNvSpPr txBox="1"/>
          <p:nvPr/>
        </p:nvSpPr>
        <p:spPr>
          <a:xfrm>
            <a:off x="1689745" y="2103120"/>
            <a:ext cx="3626287" cy="246256"/>
          </a:xfrm>
          <a:prstGeom prst="rect">
            <a:avLst/>
          </a:prstGeom>
          <a:noFill/>
        </p:spPr>
        <p:txBody>
          <a:bodyPr wrap="none" rtlCol="0">
            <a:spAutoFit/>
          </a:bodyPr>
          <a:lstStyle/>
          <a:p>
            <a:r>
              <a:rPr lang="en-US" dirty="0"/>
              <a:t>Cell specific channel Bandwidth (20 MHz carrier)</a:t>
            </a:r>
          </a:p>
        </p:txBody>
      </p:sp>
      <p:sp>
        <p:nvSpPr>
          <p:cNvPr id="31" name="Rectangle 30">
            <a:extLst>
              <a:ext uri="{FF2B5EF4-FFF2-40B4-BE49-F238E27FC236}">
                <a16:creationId xmlns:a16="http://schemas.microsoft.com/office/drawing/2014/main" id="{E9008215-42E7-857B-7C35-AAD17F670E97}"/>
              </a:ext>
            </a:extLst>
          </p:cNvPr>
          <p:cNvSpPr/>
          <p:nvPr/>
        </p:nvSpPr>
        <p:spPr>
          <a:xfrm>
            <a:off x="5090307" y="2547063"/>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a:t>
            </a:r>
          </a:p>
        </p:txBody>
      </p:sp>
      <p:sp>
        <p:nvSpPr>
          <p:cNvPr id="32" name="Rectangle 31">
            <a:extLst>
              <a:ext uri="{FF2B5EF4-FFF2-40B4-BE49-F238E27FC236}">
                <a16:creationId xmlns:a16="http://schemas.microsoft.com/office/drawing/2014/main" id="{4FDAD184-578B-1570-52CB-29AB8E681D7B}"/>
              </a:ext>
            </a:extLst>
          </p:cNvPr>
          <p:cNvSpPr/>
          <p:nvPr/>
        </p:nvSpPr>
        <p:spPr>
          <a:xfrm>
            <a:off x="5677826" y="2547063"/>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a:t>
            </a:r>
          </a:p>
        </p:txBody>
      </p:sp>
      <p:sp>
        <p:nvSpPr>
          <p:cNvPr id="33" name="Rectangle 32">
            <a:extLst>
              <a:ext uri="{FF2B5EF4-FFF2-40B4-BE49-F238E27FC236}">
                <a16:creationId xmlns:a16="http://schemas.microsoft.com/office/drawing/2014/main" id="{DF5676BC-5F61-FE70-B92B-9FBCA3842C69}"/>
              </a:ext>
            </a:extLst>
          </p:cNvPr>
          <p:cNvSpPr/>
          <p:nvPr/>
        </p:nvSpPr>
        <p:spPr>
          <a:xfrm>
            <a:off x="6264753" y="2547063"/>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a:t>
            </a:r>
          </a:p>
        </p:txBody>
      </p:sp>
      <p:sp>
        <p:nvSpPr>
          <p:cNvPr id="34" name="Rectangle 33">
            <a:extLst>
              <a:ext uri="{FF2B5EF4-FFF2-40B4-BE49-F238E27FC236}">
                <a16:creationId xmlns:a16="http://schemas.microsoft.com/office/drawing/2014/main" id="{D38F574F-EEAB-0BC2-D3FC-CAFE28433799}"/>
              </a:ext>
            </a:extLst>
          </p:cNvPr>
          <p:cNvSpPr/>
          <p:nvPr/>
        </p:nvSpPr>
        <p:spPr>
          <a:xfrm>
            <a:off x="6851680" y="2549006"/>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a:t>
            </a:r>
          </a:p>
        </p:txBody>
      </p:sp>
      <p:sp>
        <p:nvSpPr>
          <p:cNvPr id="35" name="TextBox 34">
            <a:extLst>
              <a:ext uri="{FF2B5EF4-FFF2-40B4-BE49-F238E27FC236}">
                <a16:creationId xmlns:a16="http://schemas.microsoft.com/office/drawing/2014/main" id="{CA1CB7DA-9B7C-4972-7F53-AF60CE1BEA17}"/>
              </a:ext>
            </a:extLst>
          </p:cNvPr>
          <p:cNvSpPr txBox="1"/>
          <p:nvPr/>
        </p:nvSpPr>
        <p:spPr>
          <a:xfrm>
            <a:off x="3204829" y="2245379"/>
            <a:ext cx="362902" cy="230832"/>
          </a:xfrm>
          <a:prstGeom prst="rect">
            <a:avLst/>
          </a:prstGeom>
          <a:noFill/>
        </p:spPr>
        <p:txBody>
          <a:bodyPr wrap="square" rtlCol="0">
            <a:spAutoFit/>
          </a:bodyPr>
          <a:lstStyle/>
          <a:p>
            <a:r>
              <a:rPr lang="en-US" sz="900" dirty="0"/>
              <a:t>F</a:t>
            </a:r>
            <a:r>
              <a:rPr lang="en-US" sz="900" baseline="-25000" dirty="0"/>
              <a:t>c</a:t>
            </a:r>
          </a:p>
        </p:txBody>
      </p:sp>
      <p:sp>
        <p:nvSpPr>
          <p:cNvPr id="16" name="TextBox 15">
            <a:extLst>
              <a:ext uri="{FF2B5EF4-FFF2-40B4-BE49-F238E27FC236}">
                <a16:creationId xmlns:a16="http://schemas.microsoft.com/office/drawing/2014/main" id="{5D1A6ADD-66E7-783B-A410-9DD0E94D41E7}"/>
              </a:ext>
            </a:extLst>
          </p:cNvPr>
          <p:cNvSpPr txBox="1"/>
          <p:nvPr/>
        </p:nvSpPr>
        <p:spPr>
          <a:xfrm>
            <a:off x="4681040" y="3861095"/>
            <a:ext cx="362902" cy="246256"/>
          </a:xfrm>
          <a:prstGeom prst="rect">
            <a:avLst/>
          </a:prstGeom>
          <a:noFill/>
        </p:spPr>
        <p:txBody>
          <a:bodyPr wrap="square" rtlCol="0">
            <a:spAutoFit/>
          </a:bodyPr>
          <a:lstStyle/>
          <a:p>
            <a:r>
              <a:rPr lang="en-US" dirty="0"/>
              <a:t>F</a:t>
            </a:r>
            <a:r>
              <a:rPr lang="en-US" baseline="-25000" dirty="0"/>
              <a:t>c</a:t>
            </a:r>
          </a:p>
        </p:txBody>
      </p:sp>
      <p:sp>
        <p:nvSpPr>
          <p:cNvPr id="17" name="Rectangle 16">
            <a:extLst>
              <a:ext uri="{FF2B5EF4-FFF2-40B4-BE49-F238E27FC236}">
                <a16:creationId xmlns:a16="http://schemas.microsoft.com/office/drawing/2014/main" id="{724EC68A-91B3-EB6E-4106-AB0C99D87885}"/>
              </a:ext>
            </a:extLst>
          </p:cNvPr>
          <p:cNvSpPr/>
          <p:nvPr/>
        </p:nvSpPr>
        <p:spPr>
          <a:xfrm>
            <a:off x="3915267" y="4169197"/>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a:t>
            </a:r>
          </a:p>
        </p:txBody>
      </p:sp>
      <p:sp>
        <p:nvSpPr>
          <p:cNvPr id="18" name="Rectangle 17">
            <a:extLst>
              <a:ext uri="{FF2B5EF4-FFF2-40B4-BE49-F238E27FC236}">
                <a16:creationId xmlns:a16="http://schemas.microsoft.com/office/drawing/2014/main" id="{29EE059B-362F-E5DB-02E8-70C70D75550A}"/>
              </a:ext>
            </a:extLst>
          </p:cNvPr>
          <p:cNvSpPr/>
          <p:nvPr/>
        </p:nvSpPr>
        <p:spPr>
          <a:xfrm>
            <a:off x="5094843" y="4169197"/>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a:t>
            </a:r>
          </a:p>
        </p:txBody>
      </p:sp>
      <p:sp>
        <p:nvSpPr>
          <p:cNvPr id="19" name="Rectangle 18">
            <a:extLst>
              <a:ext uri="{FF2B5EF4-FFF2-40B4-BE49-F238E27FC236}">
                <a16:creationId xmlns:a16="http://schemas.microsoft.com/office/drawing/2014/main" id="{E1FFB12F-94C2-1C4F-9CB2-B9F8620C2D5B}"/>
              </a:ext>
            </a:extLst>
          </p:cNvPr>
          <p:cNvSpPr/>
          <p:nvPr/>
        </p:nvSpPr>
        <p:spPr>
          <a:xfrm>
            <a:off x="5686900" y="4169197"/>
            <a:ext cx="587520" cy="24387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1"/>
                </a:solidFill>
              </a:rPr>
              <a:t>PRB75</a:t>
            </a:r>
          </a:p>
        </p:txBody>
      </p:sp>
    </p:spTree>
    <p:extLst>
      <p:ext uri="{BB962C8B-B14F-4D97-AF65-F5344CB8AC3E}">
        <p14:creationId xmlns:p14="http://schemas.microsoft.com/office/powerpoint/2010/main" val="35067935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BE0376-89EF-ED90-BD8D-9E64BE80F274}"/>
              </a:ext>
            </a:extLst>
          </p:cNvPr>
          <p:cNvSpPr>
            <a:spLocks noGrp="1"/>
          </p:cNvSpPr>
          <p:nvPr>
            <p:ph sz="quarter" idx="12"/>
          </p:nvPr>
        </p:nvSpPr>
        <p:spPr>
          <a:xfrm>
            <a:off x="182880" y="877824"/>
            <a:ext cx="8400288" cy="2414016"/>
          </a:xfrm>
        </p:spPr>
        <p:txBody>
          <a:bodyPr>
            <a:normAutofit fontScale="77500" lnSpcReduction="20000"/>
          </a:bodyPr>
          <a:lstStyle/>
          <a:p>
            <a:r>
              <a:rPr lang="en-US" dirty="0"/>
              <a:t>It would be very limiting if the number of PRBs in the BWPs and UE specific channel BWs had to be even if the number of PRBs in the cell specific channel BW is even, and odd if the number of PRBs in the cell specific channel BW is odd. </a:t>
            </a:r>
          </a:p>
          <a:p>
            <a:r>
              <a:rPr lang="en-US" dirty="0"/>
              <a:t>For example, this would prevent an operator from using a 25 MHz CHBW for newer UEs in n25 or n66 with a 20 MHz UE specific CHBW to support legacy UEs</a:t>
            </a:r>
          </a:p>
          <a:p>
            <a:r>
              <a:rPr lang="en-US" dirty="0"/>
              <a:t>This would also make it impossible to use a 5 MHz CHBW for </a:t>
            </a:r>
            <a:r>
              <a:rPr lang="en-US" dirty="0" err="1"/>
              <a:t>RedCap</a:t>
            </a:r>
            <a:r>
              <a:rPr lang="en-US" dirty="0"/>
              <a:t> in most cases since 5 MHz has an odd number of PRBs and most channel BWs have an even number</a:t>
            </a:r>
          </a:p>
          <a:p>
            <a:endParaRPr lang="en-US" dirty="0"/>
          </a:p>
        </p:txBody>
      </p:sp>
      <p:sp>
        <p:nvSpPr>
          <p:cNvPr id="4" name="Title 3">
            <a:extLst>
              <a:ext uri="{FF2B5EF4-FFF2-40B4-BE49-F238E27FC236}">
                <a16:creationId xmlns:a16="http://schemas.microsoft.com/office/drawing/2014/main" id="{82F9EE04-1E95-4FBC-AFA3-1C067BB477BC}"/>
              </a:ext>
            </a:extLst>
          </p:cNvPr>
          <p:cNvSpPr>
            <a:spLocks noGrp="1"/>
          </p:cNvSpPr>
          <p:nvPr>
            <p:ph type="title"/>
          </p:nvPr>
        </p:nvSpPr>
        <p:spPr/>
        <p:txBody>
          <a:bodyPr>
            <a:normAutofit fontScale="90000"/>
          </a:bodyPr>
          <a:lstStyle/>
          <a:p>
            <a:r>
              <a:rPr lang="en-US" dirty="0"/>
              <a:t>Issue 2: Even and odd number of PRBs</a:t>
            </a:r>
          </a:p>
        </p:txBody>
      </p:sp>
      <p:graphicFrame>
        <p:nvGraphicFramePr>
          <p:cNvPr id="5" name="Table 4">
            <a:extLst>
              <a:ext uri="{FF2B5EF4-FFF2-40B4-BE49-F238E27FC236}">
                <a16:creationId xmlns:a16="http://schemas.microsoft.com/office/drawing/2014/main" id="{5AEE0BCD-2CB6-64EB-E3E0-CCAAF97630C0}"/>
              </a:ext>
            </a:extLst>
          </p:cNvPr>
          <p:cNvGraphicFramePr>
            <a:graphicFrameLocks noGrp="1"/>
          </p:cNvGraphicFramePr>
          <p:nvPr>
            <p:extLst>
              <p:ext uri="{D42A27DB-BD31-4B8C-83A1-F6EECF244321}">
                <p14:modId xmlns:p14="http://schemas.microsoft.com/office/powerpoint/2010/main" val="666269085"/>
              </p:ext>
            </p:extLst>
          </p:nvPr>
        </p:nvGraphicFramePr>
        <p:xfrm>
          <a:off x="140818" y="3607456"/>
          <a:ext cx="8862364" cy="651297"/>
        </p:xfrm>
        <a:graphic>
          <a:graphicData uri="http://schemas.openxmlformats.org/drawingml/2006/table">
            <a:tbl>
              <a:tblPr/>
              <a:tblGrid>
                <a:gridCol w="760409">
                  <a:extLst>
                    <a:ext uri="{9D8B030D-6E8A-4147-A177-3AD203B41FA5}">
                      <a16:colId xmlns:a16="http://schemas.microsoft.com/office/drawing/2014/main" val="501839348"/>
                    </a:ext>
                  </a:extLst>
                </a:gridCol>
                <a:gridCol w="827286">
                  <a:extLst>
                    <a:ext uri="{9D8B030D-6E8A-4147-A177-3AD203B41FA5}">
                      <a16:colId xmlns:a16="http://schemas.microsoft.com/office/drawing/2014/main" val="374373110"/>
                    </a:ext>
                  </a:extLst>
                </a:gridCol>
                <a:gridCol w="909025">
                  <a:extLst>
                    <a:ext uri="{9D8B030D-6E8A-4147-A177-3AD203B41FA5}">
                      <a16:colId xmlns:a16="http://schemas.microsoft.com/office/drawing/2014/main" val="3521160303"/>
                    </a:ext>
                  </a:extLst>
                </a:gridCol>
                <a:gridCol w="909025">
                  <a:extLst>
                    <a:ext uri="{9D8B030D-6E8A-4147-A177-3AD203B41FA5}">
                      <a16:colId xmlns:a16="http://schemas.microsoft.com/office/drawing/2014/main" val="3286542579"/>
                    </a:ext>
                  </a:extLst>
                </a:gridCol>
                <a:gridCol w="795086">
                  <a:extLst>
                    <a:ext uri="{9D8B030D-6E8A-4147-A177-3AD203B41FA5}">
                      <a16:colId xmlns:a16="http://schemas.microsoft.com/office/drawing/2014/main" val="315707531"/>
                    </a:ext>
                  </a:extLst>
                </a:gridCol>
                <a:gridCol w="795086">
                  <a:extLst>
                    <a:ext uri="{9D8B030D-6E8A-4147-A177-3AD203B41FA5}">
                      <a16:colId xmlns:a16="http://schemas.microsoft.com/office/drawing/2014/main" val="1761447380"/>
                    </a:ext>
                  </a:extLst>
                </a:gridCol>
                <a:gridCol w="797563">
                  <a:extLst>
                    <a:ext uri="{9D8B030D-6E8A-4147-A177-3AD203B41FA5}">
                      <a16:colId xmlns:a16="http://schemas.microsoft.com/office/drawing/2014/main" val="3272262606"/>
                    </a:ext>
                  </a:extLst>
                </a:gridCol>
                <a:gridCol w="795086">
                  <a:extLst>
                    <a:ext uri="{9D8B030D-6E8A-4147-A177-3AD203B41FA5}">
                      <a16:colId xmlns:a16="http://schemas.microsoft.com/office/drawing/2014/main" val="2934341966"/>
                    </a:ext>
                  </a:extLst>
                </a:gridCol>
                <a:gridCol w="795086">
                  <a:extLst>
                    <a:ext uri="{9D8B030D-6E8A-4147-A177-3AD203B41FA5}">
                      <a16:colId xmlns:a16="http://schemas.microsoft.com/office/drawing/2014/main" val="2854088149"/>
                    </a:ext>
                  </a:extLst>
                </a:gridCol>
                <a:gridCol w="797563">
                  <a:extLst>
                    <a:ext uri="{9D8B030D-6E8A-4147-A177-3AD203B41FA5}">
                      <a16:colId xmlns:a16="http://schemas.microsoft.com/office/drawing/2014/main" val="2530860710"/>
                    </a:ext>
                  </a:extLst>
                </a:gridCol>
                <a:gridCol w="681149">
                  <a:extLst>
                    <a:ext uri="{9D8B030D-6E8A-4147-A177-3AD203B41FA5}">
                      <a16:colId xmlns:a16="http://schemas.microsoft.com/office/drawing/2014/main" val="1296743729"/>
                    </a:ext>
                  </a:extLst>
                </a:gridCol>
              </a:tblGrid>
              <a:tr h="182944">
                <a:tc>
                  <a:txBody>
                    <a:bodyPr/>
                    <a:lstStyle/>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Times New Roman" panose="02020603050405020304" pitchFamily="18" charset="0"/>
                        </a:rPr>
                        <a:t>SCS (kHz)</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5</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MHz</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10</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MHz</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15</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MHz</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20</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MHz</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25</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MHz</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30</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MHz</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b="1">
                          <a:effectLst/>
                          <a:latin typeface="Arial" panose="020B0604020202020204" pitchFamily="34" charset="0"/>
                          <a:ea typeface="Times New Roman" panose="02020603050405020304" pitchFamily="18" charset="0"/>
                          <a:cs typeface="Arial" panose="020B0604020202020204" pitchFamily="34" charset="0"/>
                        </a:rPr>
                        <a:t>35</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800" b="1">
                          <a:effectLst/>
                          <a:latin typeface="Arial" panose="020B0604020202020204" pitchFamily="34" charset="0"/>
                          <a:ea typeface="Times New Roman" panose="02020603050405020304" pitchFamily="18" charset="0"/>
                          <a:cs typeface="Arial" panose="020B0604020202020204" pitchFamily="34" charset="0"/>
                        </a:rPr>
                        <a:t>MHz</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40 </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MHz</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b="1">
                          <a:effectLst/>
                          <a:latin typeface="Arial" panose="020B0604020202020204" pitchFamily="34" charset="0"/>
                          <a:ea typeface="Times New Roman" panose="02020603050405020304" pitchFamily="18" charset="0"/>
                          <a:cs typeface="Arial" panose="020B0604020202020204" pitchFamily="34" charset="0"/>
                        </a:rPr>
                        <a:t>45</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800" b="1">
                          <a:effectLst/>
                          <a:latin typeface="Arial" panose="020B0604020202020204" pitchFamily="34" charset="0"/>
                          <a:ea typeface="Times New Roman" panose="02020603050405020304" pitchFamily="18" charset="0"/>
                          <a:cs typeface="Arial" panose="020B0604020202020204" pitchFamily="34" charset="0"/>
                        </a:rPr>
                        <a:t>MHz</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b="1">
                          <a:effectLst/>
                          <a:latin typeface="Arial" panose="020B0604020202020204" pitchFamily="34" charset="0"/>
                          <a:ea typeface="Times New Roman" panose="02020603050405020304" pitchFamily="18" charset="0"/>
                          <a:cs typeface="Arial" panose="020B0604020202020204" pitchFamily="34" charset="0"/>
                        </a:rPr>
                        <a:t>50</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p>
                      <a:pPr marL="0" marR="0" algn="ctr">
                        <a:spcBef>
                          <a:spcPts val="0"/>
                        </a:spcBef>
                        <a:spcAft>
                          <a:spcPts val="0"/>
                        </a:spcAft>
                      </a:pPr>
                      <a:r>
                        <a:rPr lang="en-GB" sz="800" b="1">
                          <a:effectLst/>
                          <a:latin typeface="Arial" panose="020B0604020202020204" pitchFamily="34" charset="0"/>
                          <a:ea typeface="Times New Roman" panose="02020603050405020304" pitchFamily="18" charset="0"/>
                          <a:cs typeface="Arial" panose="020B0604020202020204" pitchFamily="34" charset="0"/>
                        </a:rPr>
                        <a:t>MHz</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3583808628"/>
                  </a:ext>
                </a:extLst>
              </a:tr>
              <a:tr h="99314">
                <a:tc>
                  <a:txBody>
                    <a:bodyPr/>
                    <a:lstStyle/>
                    <a:p>
                      <a:pPr algn="l"/>
                      <a:endParaRPr lang="en-US" sz="900" dirty="0">
                        <a:effectLst/>
                        <a:latin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N</a:t>
                      </a:r>
                      <a:r>
                        <a:rPr lang="en-GB" sz="800" b="1" baseline="-25000" dirty="0">
                          <a:effectLst/>
                          <a:latin typeface="Arial" panose="020B0604020202020204" pitchFamily="34" charset="0"/>
                          <a:ea typeface="Times New Roman" panose="02020603050405020304" pitchFamily="18" charset="0"/>
                          <a:cs typeface="Arial" panose="020B0604020202020204" pitchFamily="34" charset="0"/>
                        </a:rPr>
                        <a:t>RB</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N</a:t>
                      </a:r>
                      <a:r>
                        <a:rPr lang="en-GB" sz="800" b="1" baseline="-25000" dirty="0">
                          <a:effectLst/>
                          <a:latin typeface="Arial" panose="020B0604020202020204" pitchFamily="34" charset="0"/>
                          <a:ea typeface="Times New Roman" panose="02020603050405020304" pitchFamily="18" charset="0"/>
                          <a:cs typeface="Arial" panose="020B0604020202020204" pitchFamily="34" charset="0"/>
                        </a:rPr>
                        <a:t>RB</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b="1">
                          <a:effectLst/>
                          <a:latin typeface="Arial" panose="020B0604020202020204" pitchFamily="34" charset="0"/>
                          <a:ea typeface="Times New Roman" panose="02020603050405020304" pitchFamily="18" charset="0"/>
                          <a:cs typeface="Arial" panose="020B0604020202020204" pitchFamily="34" charset="0"/>
                        </a:rPr>
                        <a:t>N</a:t>
                      </a:r>
                      <a:r>
                        <a:rPr lang="en-GB" sz="800" b="1" baseline="-25000">
                          <a:effectLst/>
                          <a:latin typeface="Arial" panose="020B0604020202020204" pitchFamily="34" charset="0"/>
                          <a:ea typeface="Times New Roman" panose="02020603050405020304" pitchFamily="18" charset="0"/>
                          <a:cs typeface="Arial" panose="020B0604020202020204" pitchFamily="34" charset="0"/>
                        </a:rPr>
                        <a:t>RB</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N</a:t>
                      </a:r>
                      <a:r>
                        <a:rPr lang="en-GB" sz="800" b="1" baseline="-25000" dirty="0">
                          <a:effectLst/>
                          <a:latin typeface="Arial" panose="020B0604020202020204" pitchFamily="34" charset="0"/>
                          <a:ea typeface="Times New Roman" panose="02020603050405020304" pitchFamily="18" charset="0"/>
                          <a:cs typeface="Arial" panose="020B0604020202020204" pitchFamily="34" charset="0"/>
                        </a:rPr>
                        <a:t>RB</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N</a:t>
                      </a:r>
                      <a:r>
                        <a:rPr lang="en-GB" sz="800" b="1" baseline="-25000" dirty="0">
                          <a:effectLst/>
                          <a:latin typeface="Arial" panose="020B0604020202020204" pitchFamily="34" charset="0"/>
                          <a:ea typeface="Times New Roman" panose="02020603050405020304" pitchFamily="18" charset="0"/>
                          <a:cs typeface="Arial" panose="020B0604020202020204" pitchFamily="34" charset="0"/>
                        </a:rPr>
                        <a:t>RB</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GB" sz="800" b="1">
                          <a:effectLst/>
                          <a:latin typeface="Arial" panose="020B0604020202020204" pitchFamily="34" charset="0"/>
                          <a:ea typeface="Times New Roman" panose="02020603050405020304" pitchFamily="18" charset="0"/>
                          <a:cs typeface="Arial" panose="020B0604020202020204" pitchFamily="34" charset="0"/>
                        </a:rPr>
                        <a:t>N</a:t>
                      </a:r>
                      <a:r>
                        <a:rPr lang="en-GB" sz="800" b="1" baseline="-25000">
                          <a:effectLst/>
                          <a:latin typeface="Arial" panose="020B0604020202020204" pitchFamily="34" charset="0"/>
                          <a:ea typeface="Times New Roman" panose="02020603050405020304" pitchFamily="18" charset="0"/>
                          <a:cs typeface="Arial" panose="020B0604020202020204" pitchFamily="34" charset="0"/>
                        </a:rPr>
                        <a:t>RB</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b="1" dirty="0">
                          <a:effectLst/>
                          <a:latin typeface="Arial" panose="020B0604020202020204" pitchFamily="34" charset="0"/>
                          <a:ea typeface="Yu Mincho" panose="02020400000000000000" pitchFamily="18" charset="-128"/>
                          <a:cs typeface="Arial" panose="020B0604020202020204" pitchFamily="34" charset="0"/>
                        </a:rPr>
                        <a:t>N</a:t>
                      </a:r>
                      <a:r>
                        <a:rPr lang="en-GB" sz="800" b="1" baseline="-25000" dirty="0">
                          <a:effectLst/>
                          <a:latin typeface="Arial" panose="020B0604020202020204" pitchFamily="34" charset="0"/>
                          <a:ea typeface="Yu Mincho" panose="02020400000000000000" pitchFamily="18" charset="-128"/>
                          <a:cs typeface="Arial" panose="020B0604020202020204" pitchFamily="34" charset="0"/>
                        </a:rPr>
                        <a:t>RB</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b="1" dirty="0">
                          <a:effectLst/>
                          <a:latin typeface="Arial" panose="020B0604020202020204" pitchFamily="34" charset="0"/>
                          <a:ea typeface="Times New Roman" panose="02020603050405020304" pitchFamily="18" charset="0"/>
                          <a:cs typeface="Arial" panose="020B0604020202020204" pitchFamily="34" charset="0"/>
                        </a:rPr>
                        <a:t>N</a:t>
                      </a:r>
                      <a:r>
                        <a:rPr lang="en-GB" sz="800" b="1" baseline="-25000" dirty="0">
                          <a:effectLst/>
                          <a:latin typeface="Arial" panose="020B0604020202020204" pitchFamily="34" charset="0"/>
                          <a:ea typeface="Times New Roman" panose="02020603050405020304" pitchFamily="18" charset="0"/>
                          <a:cs typeface="Arial" panose="020B0604020202020204" pitchFamily="34" charset="0"/>
                        </a:rPr>
                        <a:t>RB</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b="1" dirty="0">
                          <a:effectLst/>
                          <a:latin typeface="Arial" panose="020B0604020202020204" pitchFamily="34" charset="0"/>
                          <a:ea typeface="Yu Mincho" panose="02020400000000000000" pitchFamily="18" charset="-128"/>
                          <a:cs typeface="Arial" panose="020B0604020202020204" pitchFamily="34" charset="0"/>
                        </a:rPr>
                        <a:t>N</a:t>
                      </a:r>
                      <a:r>
                        <a:rPr lang="en-GB" sz="800" b="1" baseline="-25000" dirty="0">
                          <a:effectLst/>
                          <a:latin typeface="Arial" panose="020B0604020202020204" pitchFamily="34" charset="0"/>
                          <a:ea typeface="Yu Mincho" panose="02020400000000000000" pitchFamily="18" charset="-128"/>
                          <a:cs typeface="Arial" panose="020B0604020202020204" pitchFamily="34" charset="0"/>
                        </a:rPr>
                        <a:t>RB</a:t>
                      </a:r>
                      <a:endParaRPr lang="en-US" sz="8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b="1">
                          <a:effectLst/>
                          <a:latin typeface="Arial" panose="020B0604020202020204" pitchFamily="34" charset="0"/>
                          <a:ea typeface="Times New Roman" panose="02020603050405020304" pitchFamily="18" charset="0"/>
                          <a:cs typeface="Arial" panose="020B0604020202020204" pitchFamily="34" charset="0"/>
                        </a:rPr>
                        <a:t>N</a:t>
                      </a:r>
                      <a:r>
                        <a:rPr lang="en-GB" sz="800" b="1" baseline="-25000">
                          <a:effectLst/>
                          <a:latin typeface="Arial" panose="020B0604020202020204" pitchFamily="34" charset="0"/>
                          <a:ea typeface="Times New Roman" panose="02020603050405020304" pitchFamily="18" charset="0"/>
                          <a:cs typeface="Arial" panose="020B0604020202020204" pitchFamily="34" charset="0"/>
                        </a:rPr>
                        <a:t>RB</a:t>
                      </a:r>
                      <a:endParaRPr lang="en-US" sz="800" b="1">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608930962"/>
                  </a:ext>
                </a:extLst>
              </a:tr>
              <a:tr h="94665">
                <a:tc>
                  <a:txBody>
                    <a:bodyPr/>
                    <a:lstStyle/>
                    <a:p>
                      <a:pPr marL="0" marR="0" algn="ctr">
                        <a:spcBef>
                          <a:spcPts val="0"/>
                        </a:spcBef>
                        <a:spcAft>
                          <a:spcPts val="0"/>
                        </a:spcAft>
                      </a:pPr>
                      <a:r>
                        <a:rPr lang="en-GB" sz="800" dirty="0">
                          <a:effectLst/>
                          <a:latin typeface="Arial" panose="020B0604020202020204" pitchFamily="34" charset="0"/>
                          <a:ea typeface="Times New Roman" panose="02020603050405020304" pitchFamily="18" charset="0"/>
                          <a:cs typeface="Times New Roman" panose="02020603050405020304" pitchFamily="18" charset="0"/>
                        </a:rPr>
                        <a:t>15</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GB" sz="800" dirty="0">
                          <a:effectLst/>
                          <a:latin typeface="Arial" panose="020B0604020202020204" pitchFamily="34" charset="0"/>
                          <a:ea typeface="Times New Roman" panose="02020603050405020304" pitchFamily="18" charset="0"/>
                          <a:cs typeface="Arial" panose="020B0604020202020204" pitchFamily="34" charset="0"/>
                        </a:rPr>
                        <a:t>25</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GB" sz="800" dirty="0">
                          <a:effectLst/>
                          <a:latin typeface="Arial" panose="020B0604020202020204" pitchFamily="34" charset="0"/>
                          <a:ea typeface="Times New Roman" panose="02020603050405020304" pitchFamily="18" charset="0"/>
                          <a:cs typeface="Arial" panose="020B0604020202020204" pitchFamily="34" charset="0"/>
                        </a:rPr>
                        <a:t>52</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dirty="0">
                          <a:effectLst/>
                          <a:latin typeface="Arial" panose="020B0604020202020204" pitchFamily="34" charset="0"/>
                          <a:ea typeface="Times New Roman" panose="02020603050405020304" pitchFamily="18" charset="0"/>
                          <a:cs typeface="Arial" panose="020B0604020202020204" pitchFamily="34" charset="0"/>
                        </a:rPr>
                        <a:t>79</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GB" sz="800" dirty="0">
                          <a:effectLst/>
                          <a:latin typeface="Arial" panose="020B0604020202020204" pitchFamily="34" charset="0"/>
                          <a:ea typeface="Times New Roman" panose="02020603050405020304" pitchFamily="18" charset="0"/>
                          <a:cs typeface="Arial" panose="020B0604020202020204" pitchFamily="34" charset="0"/>
                        </a:rPr>
                        <a:t>106</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dirty="0">
                          <a:effectLst/>
                          <a:latin typeface="Arial" panose="020B0604020202020204" pitchFamily="34" charset="0"/>
                          <a:ea typeface="Times New Roman" panose="02020603050405020304" pitchFamily="18" charset="0"/>
                          <a:cs typeface="Arial" panose="020B0604020202020204" pitchFamily="34" charset="0"/>
                        </a:rPr>
                        <a:t>133</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160</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800">
                          <a:effectLst/>
                          <a:latin typeface="Arial" panose="020B0604020202020204" pitchFamily="34" charset="0"/>
                          <a:ea typeface="Times New Roman" panose="02020603050405020304" pitchFamily="18" charset="0"/>
                          <a:cs typeface="Arial" panose="020B0604020202020204" pitchFamily="34" charset="0"/>
                        </a:rPr>
                        <a:t>188</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216</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242</a:t>
                      </a:r>
                      <a:endParaRPr lang="en-US"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GB" sz="800">
                          <a:effectLst/>
                          <a:latin typeface="Arial" panose="020B0604020202020204" pitchFamily="34" charset="0"/>
                          <a:ea typeface="Times New Roman" panose="02020603050405020304" pitchFamily="18" charset="0"/>
                          <a:cs typeface="Arial" panose="020B0604020202020204" pitchFamily="34" charset="0"/>
                        </a:rPr>
                        <a:t>270</a:t>
                      </a:r>
                      <a:endParaRPr lang="en-US" sz="800">
                        <a:effectLst/>
                        <a:latin typeface="Arial" panose="020B0604020202020204" pitchFamily="34" charset="0"/>
                        <a:ea typeface="Times New Roman" panose="02020603050405020304" pitchFamily="18" charset="0"/>
                        <a:cs typeface="Times New Roman" panose="02020603050405020304" pitchFamily="18" charset="0"/>
                      </a:endParaRP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923278042"/>
                  </a:ext>
                </a:extLst>
              </a:tr>
              <a:tr h="94665">
                <a:tc>
                  <a:txBody>
                    <a:bodyPr/>
                    <a:lstStyle/>
                    <a:p>
                      <a:pPr marL="0" marR="0" algn="ctr">
                        <a:spcBef>
                          <a:spcPts val="0"/>
                        </a:spcBef>
                        <a:spcAft>
                          <a:spcPts val="0"/>
                        </a:spcAft>
                      </a:pPr>
                      <a:r>
                        <a:rPr lang="en-US" sz="800" dirty="0">
                          <a:effectLst/>
                          <a:latin typeface="Arial" panose="020B0604020202020204" pitchFamily="34" charset="0"/>
                          <a:ea typeface="Times New Roman" panose="02020603050405020304" pitchFamily="18" charset="0"/>
                          <a:cs typeface="Times New Roman" panose="02020603050405020304" pitchFamily="18" charset="0"/>
                        </a:rPr>
                        <a:t>Even/odd</a:t>
                      </a: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800" dirty="0">
                          <a:effectLst/>
                          <a:latin typeface="Arial" panose="020B0604020202020204" pitchFamily="34" charset="0"/>
                          <a:ea typeface="Times New Roman" panose="02020603050405020304" pitchFamily="18" charset="0"/>
                          <a:cs typeface="Times New Roman" panose="02020603050405020304" pitchFamily="18" charset="0"/>
                        </a:rPr>
                        <a:t>odd</a:t>
                      </a: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800" dirty="0">
                          <a:effectLst/>
                          <a:latin typeface="Arial" panose="020B0604020202020204" pitchFamily="34" charset="0"/>
                          <a:ea typeface="Times New Roman" panose="02020603050405020304" pitchFamily="18" charset="0"/>
                          <a:cs typeface="Times New Roman" panose="02020603050405020304" pitchFamily="18" charset="0"/>
                        </a:rPr>
                        <a:t>even</a:t>
                      </a: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800" dirty="0">
                          <a:effectLst/>
                          <a:latin typeface="Arial" panose="020B0604020202020204" pitchFamily="34" charset="0"/>
                          <a:ea typeface="Times New Roman" panose="02020603050405020304" pitchFamily="18" charset="0"/>
                          <a:cs typeface="Times New Roman" panose="02020603050405020304" pitchFamily="18" charset="0"/>
                        </a:rPr>
                        <a:t>odd</a:t>
                      </a: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800" dirty="0">
                          <a:effectLst/>
                          <a:latin typeface="Arial" panose="020B0604020202020204" pitchFamily="34" charset="0"/>
                          <a:ea typeface="Times New Roman" panose="02020603050405020304" pitchFamily="18" charset="0"/>
                          <a:cs typeface="Times New Roman" panose="02020603050405020304" pitchFamily="18" charset="0"/>
                        </a:rPr>
                        <a:t>even</a:t>
                      </a: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800" dirty="0">
                          <a:effectLst/>
                          <a:latin typeface="Arial" panose="020B0604020202020204" pitchFamily="34" charset="0"/>
                          <a:ea typeface="Times New Roman" panose="02020603050405020304" pitchFamily="18" charset="0"/>
                          <a:cs typeface="Times New Roman" panose="02020603050405020304" pitchFamily="18" charset="0"/>
                        </a:rPr>
                        <a:t>odd</a:t>
                      </a: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0" marR="0" algn="ctr">
                        <a:spcBef>
                          <a:spcPts val="0"/>
                        </a:spcBef>
                        <a:spcAft>
                          <a:spcPts val="0"/>
                        </a:spcAft>
                      </a:pPr>
                      <a:r>
                        <a:rPr lang="en-US" sz="800" dirty="0">
                          <a:effectLst/>
                          <a:latin typeface="Arial" panose="020B0604020202020204" pitchFamily="34" charset="0"/>
                          <a:ea typeface="Times New Roman" panose="02020603050405020304" pitchFamily="18" charset="0"/>
                          <a:cs typeface="Times New Roman" panose="02020603050405020304" pitchFamily="18" charset="0"/>
                        </a:rPr>
                        <a:t>even</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800" dirty="0">
                          <a:effectLst/>
                          <a:latin typeface="Arial" panose="020B0604020202020204" pitchFamily="34" charset="0"/>
                          <a:ea typeface="Times New Roman" panose="02020603050405020304" pitchFamily="18" charset="0"/>
                          <a:cs typeface="Times New Roman" panose="02020603050405020304" pitchFamily="18" charset="0"/>
                        </a:rPr>
                        <a:t>even</a:t>
                      </a: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800" dirty="0">
                          <a:effectLst/>
                          <a:latin typeface="Arial" panose="020B0604020202020204" pitchFamily="34" charset="0"/>
                          <a:ea typeface="Times New Roman" panose="02020603050405020304" pitchFamily="18" charset="0"/>
                          <a:cs typeface="Times New Roman" panose="02020603050405020304" pitchFamily="18" charset="0"/>
                        </a:rPr>
                        <a:t>even</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800" dirty="0">
                          <a:effectLst/>
                          <a:latin typeface="Arial" panose="020B0604020202020204" pitchFamily="34" charset="0"/>
                          <a:ea typeface="Times New Roman" panose="02020603050405020304" pitchFamily="18" charset="0"/>
                          <a:cs typeface="Times New Roman" panose="02020603050405020304" pitchFamily="18" charset="0"/>
                        </a:rPr>
                        <a:t>even</a:t>
                      </a: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0" marR="0" algn="ctr">
                        <a:spcBef>
                          <a:spcPts val="0"/>
                        </a:spcBef>
                        <a:spcAft>
                          <a:spcPts val="0"/>
                        </a:spcAft>
                      </a:pPr>
                      <a:r>
                        <a:rPr lang="en-US" sz="800" dirty="0">
                          <a:effectLst/>
                          <a:latin typeface="Arial" panose="020B0604020202020204" pitchFamily="34" charset="0"/>
                          <a:ea typeface="Times New Roman" panose="02020603050405020304" pitchFamily="18" charset="0"/>
                          <a:cs typeface="Times New Roman" panose="02020603050405020304" pitchFamily="18" charset="0"/>
                        </a:rPr>
                        <a:t>even</a:t>
                      </a:r>
                    </a:p>
                  </a:txBody>
                  <a:tcPr marL="47625" marR="47625" marT="881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04942038"/>
                  </a:ext>
                </a:extLst>
              </a:tr>
            </a:tbl>
          </a:graphicData>
        </a:graphic>
      </p:graphicFrame>
    </p:spTree>
    <p:extLst>
      <p:ext uri="{BB962C8B-B14F-4D97-AF65-F5344CB8AC3E}">
        <p14:creationId xmlns:p14="http://schemas.microsoft.com/office/powerpoint/2010/main" val="10366688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7BE0376-89EF-ED90-BD8D-9E64BE80F274}"/>
              </a:ext>
            </a:extLst>
          </p:cNvPr>
          <p:cNvSpPr>
            <a:spLocks noGrp="1"/>
          </p:cNvSpPr>
          <p:nvPr>
            <p:ph sz="quarter" idx="12"/>
          </p:nvPr>
        </p:nvSpPr>
        <p:spPr>
          <a:xfrm>
            <a:off x="182880" y="877824"/>
            <a:ext cx="8400288" cy="2414016"/>
          </a:xfrm>
        </p:spPr>
        <p:txBody>
          <a:bodyPr>
            <a:normAutofit/>
          </a:bodyPr>
          <a:lstStyle/>
          <a:p>
            <a:r>
              <a:rPr lang="en-US" sz="2000" dirty="0"/>
              <a:t>Not being able to align the UE specific channel bandwidth on PRB0 leads to fragmentation of PRBs because PUCCH would be offset from PBR0</a:t>
            </a:r>
          </a:p>
          <a:p>
            <a:r>
              <a:rPr lang="en-US" sz="2000" dirty="0"/>
              <a:t>This table shows the minimum number of PRBs that the UE specific channel BW would have to be offset from PRB0 of the cell specific channel bandwidth for the UE specific channel BW to be on the 100 kHz raster</a:t>
            </a:r>
          </a:p>
        </p:txBody>
      </p:sp>
      <p:sp>
        <p:nvSpPr>
          <p:cNvPr id="4" name="Title 3">
            <a:extLst>
              <a:ext uri="{FF2B5EF4-FFF2-40B4-BE49-F238E27FC236}">
                <a16:creationId xmlns:a16="http://schemas.microsoft.com/office/drawing/2014/main" id="{82F9EE04-1E95-4FBC-AFA3-1C067BB477BC}"/>
              </a:ext>
            </a:extLst>
          </p:cNvPr>
          <p:cNvSpPr>
            <a:spLocks noGrp="1"/>
          </p:cNvSpPr>
          <p:nvPr>
            <p:ph type="title"/>
          </p:nvPr>
        </p:nvSpPr>
        <p:spPr/>
        <p:txBody>
          <a:bodyPr>
            <a:normAutofit fontScale="90000"/>
          </a:bodyPr>
          <a:lstStyle/>
          <a:p>
            <a:r>
              <a:rPr lang="en-US" dirty="0"/>
              <a:t>Issue 3: UE specific channels cannot be aligned with PRB0 for many combinations of channel bandwidths</a:t>
            </a:r>
          </a:p>
        </p:txBody>
      </p:sp>
      <p:pic>
        <p:nvPicPr>
          <p:cNvPr id="7" name="Picture 6">
            <a:extLst>
              <a:ext uri="{FF2B5EF4-FFF2-40B4-BE49-F238E27FC236}">
                <a16:creationId xmlns:a16="http://schemas.microsoft.com/office/drawing/2014/main" id="{A82D06D7-8F2D-E807-B18B-F8BE1EC3D967}"/>
              </a:ext>
            </a:extLst>
          </p:cNvPr>
          <p:cNvPicPr>
            <a:picLocks noChangeAspect="1"/>
          </p:cNvPicPr>
          <p:nvPr/>
        </p:nvPicPr>
        <p:blipFill>
          <a:blip r:embed="rId2"/>
          <a:stretch>
            <a:fillRect/>
          </a:stretch>
        </p:blipFill>
        <p:spPr>
          <a:xfrm>
            <a:off x="3148242" y="2865232"/>
            <a:ext cx="5282611" cy="2023858"/>
          </a:xfrm>
          <a:prstGeom prst="rect">
            <a:avLst/>
          </a:prstGeom>
        </p:spPr>
      </p:pic>
    </p:spTree>
    <p:extLst>
      <p:ext uri="{BB962C8B-B14F-4D97-AF65-F5344CB8AC3E}">
        <p14:creationId xmlns:p14="http://schemas.microsoft.com/office/powerpoint/2010/main" val="2461779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DB03EF-532F-B1D6-65FC-09347B07686E}"/>
              </a:ext>
            </a:extLst>
          </p:cNvPr>
          <p:cNvSpPr>
            <a:spLocks noGrp="1"/>
          </p:cNvSpPr>
          <p:nvPr>
            <p:ph sz="quarter" idx="12"/>
          </p:nvPr>
        </p:nvSpPr>
        <p:spPr>
          <a:xfrm>
            <a:off x="182879" y="877824"/>
            <a:ext cx="8589161" cy="3886200"/>
          </a:xfrm>
        </p:spPr>
        <p:txBody>
          <a:bodyPr>
            <a:normAutofit fontScale="85000" lnSpcReduction="20000"/>
          </a:bodyPr>
          <a:lstStyle/>
          <a:p>
            <a:r>
              <a:rPr lang="en-US" dirty="0"/>
              <a:t>Introduce a 5 kHz raster </a:t>
            </a:r>
          </a:p>
          <a:p>
            <a:pPr lvl="1"/>
            <a:r>
              <a:rPr lang="en-US" dirty="0"/>
              <a:t>Would work, but smaller raster than needed. A 10 kHz raster would be sufficient</a:t>
            </a:r>
          </a:p>
          <a:p>
            <a:r>
              <a:rPr lang="en-US" dirty="0"/>
              <a:t>Introduce a 10 kHz raster</a:t>
            </a:r>
          </a:p>
          <a:p>
            <a:pPr lvl="1"/>
            <a:r>
              <a:rPr lang="en-US" dirty="0"/>
              <a:t>Would be sufficient to allow UE specific channel BWs to be positioned in any PRBs. Introduce a 15 kHz raster</a:t>
            </a:r>
          </a:p>
          <a:p>
            <a:pPr lvl="1"/>
            <a:r>
              <a:rPr lang="en-US" dirty="0"/>
              <a:t>Would only work if the BW centered on the 100 kHz center frequency was also on the 15 kHz raster, which is effectively a 300 kHz raster rather than a 100 kHz raster</a:t>
            </a:r>
          </a:p>
          <a:p>
            <a:r>
              <a:rPr lang="en-US" dirty="0"/>
              <a:t>Introduce a 20 kHz raster</a:t>
            </a:r>
          </a:p>
          <a:p>
            <a:pPr lvl="1"/>
            <a:r>
              <a:rPr lang="en-US" dirty="0"/>
              <a:t>Doesn’t solve the even/odd PRB issue</a:t>
            </a:r>
          </a:p>
          <a:p>
            <a:r>
              <a:rPr lang="en-US" dirty="0"/>
              <a:t>Introduce a 50 kHz raster</a:t>
            </a:r>
          </a:p>
          <a:p>
            <a:pPr lvl="1"/>
            <a:r>
              <a:rPr lang="en-US" dirty="0"/>
              <a:t>Would fix the even/odd PRB issue, but if we are going to make a change, we should fix all the problems caused by the 100 kHz assumption for UE specific channel BWs while we are at it</a:t>
            </a:r>
          </a:p>
          <a:p>
            <a:r>
              <a:rPr lang="en-US" dirty="0"/>
              <a:t>Allow the UE specific channel BW to be configured on any PRBs of the SIB1 cell specific channel BW</a:t>
            </a:r>
          </a:p>
          <a:p>
            <a:pPr lvl="1"/>
            <a:r>
              <a:rPr lang="en-US" dirty="0"/>
              <a:t>This is what is allowed for BWPs, and would be consistent with what many companies believed we had all along</a:t>
            </a:r>
          </a:p>
        </p:txBody>
      </p:sp>
      <p:sp>
        <p:nvSpPr>
          <p:cNvPr id="4" name="Title 3">
            <a:extLst>
              <a:ext uri="{FF2B5EF4-FFF2-40B4-BE49-F238E27FC236}">
                <a16:creationId xmlns:a16="http://schemas.microsoft.com/office/drawing/2014/main" id="{EC9FE5E2-8E19-0ABA-9489-6A3789FBEFB5}"/>
              </a:ext>
            </a:extLst>
          </p:cNvPr>
          <p:cNvSpPr>
            <a:spLocks noGrp="1"/>
          </p:cNvSpPr>
          <p:nvPr>
            <p:ph type="title"/>
          </p:nvPr>
        </p:nvSpPr>
        <p:spPr>
          <a:xfrm>
            <a:off x="175506" y="146304"/>
            <a:ext cx="8787384" cy="552973"/>
          </a:xfrm>
        </p:spPr>
        <p:txBody>
          <a:bodyPr>
            <a:normAutofit fontScale="90000"/>
          </a:bodyPr>
          <a:lstStyle/>
          <a:p>
            <a:r>
              <a:rPr lang="en-US" dirty="0"/>
              <a:t>Solutions that have been proposed for bands that use the 100 kHz raster</a:t>
            </a:r>
          </a:p>
        </p:txBody>
      </p:sp>
    </p:spTree>
    <p:extLst>
      <p:ext uri="{BB962C8B-B14F-4D97-AF65-F5344CB8AC3E}">
        <p14:creationId xmlns:p14="http://schemas.microsoft.com/office/powerpoint/2010/main" val="1419381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EA6C24A-A499-2C09-7C53-B215DE3D29AA}"/>
              </a:ext>
            </a:extLst>
          </p:cNvPr>
          <p:cNvSpPr>
            <a:spLocks noGrp="1"/>
          </p:cNvSpPr>
          <p:nvPr>
            <p:ph sz="quarter" idx="12"/>
          </p:nvPr>
        </p:nvSpPr>
        <p:spPr>
          <a:xfrm>
            <a:off x="182880" y="877824"/>
            <a:ext cx="8534400" cy="3886200"/>
          </a:xfrm>
        </p:spPr>
        <p:txBody>
          <a:bodyPr>
            <a:normAutofit fontScale="55000" lnSpcReduction="20000"/>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Allow UE specific channel BWs to be positioned on any RBs of the cell specific channel bandwidth regardless of the UE specific</a:t>
            </a:r>
            <a:r>
              <a:rPr lang="en-US" sz="2800" b="0" dirty="0">
                <a:solidFill>
                  <a:prstClr val="black"/>
                </a:solidFill>
                <a:latin typeface="Calibri" panose="020F0502020204030204"/>
                <a:cs typeface="+mn-cs"/>
              </a:rPr>
              <a:t> channel BW center frequency </a:t>
            </a:r>
          </a:p>
          <a:p>
            <a:pPr marL="529078" lvl="1" indent="-228600" defTabSz="914400">
              <a:lnSpc>
                <a:spcPct val="90000"/>
              </a:lnSpc>
              <a:spcBef>
                <a:spcPts val="1000"/>
              </a:spcBef>
              <a:buClrTx/>
              <a:buFont typeface="Arial" panose="020B0604020202020204" pitchFamily="34" charset="0"/>
              <a:buChar char="•"/>
              <a:defRPr/>
            </a:pPr>
            <a:r>
              <a:rPr kumimoji="0" lang="en-US" sz="2200" i="0" u="none" strike="noStrike" kern="1200" cap="none" spc="0" normalizeH="0" baseline="0" noProof="0" dirty="0">
                <a:ln>
                  <a:noFill/>
                </a:ln>
                <a:solidFill>
                  <a:prstClr val="black"/>
                </a:solidFill>
                <a:effectLst/>
                <a:uLnTx/>
                <a:uFillTx/>
                <a:latin typeface="Calibri" panose="020F0502020204030204"/>
                <a:ea typeface="+mn-ea"/>
                <a:cs typeface="+mn-cs"/>
              </a:rPr>
              <a:t>This consistent with how BWPs can be configured and what most companies though was allowed prior to the </a:t>
            </a:r>
            <a:r>
              <a:rPr lang="en-US" sz="2200" dirty="0">
                <a:solidFill>
                  <a:prstClr val="black"/>
                </a:solidFill>
                <a:latin typeface="Calibri" panose="020F0502020204030204"/>
                <a:cs typeface="+mn-cs"/>
              </a:rPr>
              <a:t>RAN4 discussions in August 2022</a:t>
            </a:r>
          </a:p>
          <a:p>
            <a:pPr marL="228600" indent="-228600" defTabSz="914400">
              <a:lnSpc>
                <a:spcPct val="90000"/>
              </a:lnSpc>
              <a:spcBef>
                <a:spcPts val="1000"/>
              </a:spcBef>
              <a:buClrTx/>
              <a:buFont typeface="Arial" panose="020B0604020202020204" pitchFamily="34" charset="0"/>
              <a:buChar char="•"/>
              <a:defRPr/>
            </a:pPr>
            <a:r>
              <a:rPr lang="en-US" sz="2800" b="0" dirty="0">
                <a:solidFill>
                  <a:prstClr val="black"/>
                </a:solidFill>
                <a:latin typeface="Calibri" panose="020F0502020204030204"/>
                <a:cs typeface="+mn-cs"/>
              </a:rPr>
              <a:t>UE specific channel BWs still need to use a number of RBs in a channel BW defined by RAN4</a:t>
            </a:r>
          </a:p>
          <a:p>
            <a:pPr marL="228600" indent="-228600" defTabSz="914400">
              <a:lnSpc>
                <a:spcPct val="90000"/>
              </a:lnSpc>
              <a:spcBef>
                <a:spcPts val="1000"/>
              </a:spcBef>
              <a:buClrTx/>
              <a:buFont typeface="Arial" panose="020B0604020202020204" pitchFamily="34" charset="0"/>
              <a:buChar char="•"/>
              <a:defRPr/>
            </a:pPr>
            <a:r>
              <a:rPr lang="en-US" sz="2800" b="0" dirty="0">
                <a:solidFill>
                  <a:prstClr val="black"/>
                </a:solidFill>
                <a:latin typeface="Calibri" panose="020F0502020204030204"/>
                <a:cs typeface="+mn-cs"/>
              </a:rPr>
              <a:t>The network shall ensure the minimum guard band is met for each UE specific channel BW</a:t>
            </a:r>
          </a:p>
          <a:p>
            <a:pPr marL="228600" indent="-228600" defTabSz="914400">
              <a:lnSpc>
                <a:spcPct val="90000"/>
              </a:lnSpc>
              <a:spcBef>
                <a:spcPts val="1000"/>
              </a:spcBef>
              <a:buClrTx/>
              <a:buFont typeface="Arial" panose="020B0604020202020204" pitchFamily="34" charset="0"/>
              <a:buChar char="•"/>
              <a:defRPr/>
            </a:pPr>
            <a:r>
              <a:rPr lang="en-US" sz="2800" b="0" dirty="0">
                <a:solidFill>
                  <a:prstClr val="black"/>
                </a:solidFill>
                <a:latin typeface="Calibri" panose="020F0502020204030204"/>
                <a:cs typeface="+mn-cs"/>
              </a:rPr>
              <a:t>Add a new UE capability to indicate that the UE supports UE specific channel BWs not centered in the 100 kHz raster. </a:t>
            </a:r>
          </a:p>
          <a:p>
            <a:pPr marL="228600" indent="-228600" defTabSz="914400">
              <a:lnSpc>
                <a:spcPct val="90000"/>
              </a:lnSpc>
              <a:spcBef>
                <a:spcPts val="1000"/>
              </a:spcBef>
              <a:buClrTx/>
              <a:buFont typeface="Arial" panose="020B0604020202020204" pitchFamily="34" charset="0"/>
              <a:buChar char="•"/>
              <a:defRPr/>
            </a:pPr>
            <a:r>
              <a:rPr lang="en-US" sz="2800" b="0" dirty="0">
                <a:solidFill>
                  <a:prstClr val="black"/>
                </a:solidFill>
                <a:latin typeface="Calibri" panose="020F0502020204030204"/>
                <a:cs typeface="+mn-cs"/>
              </a:rPr>
              <a:t>The new capability would be mandatory for UEs from Rel-18 onwards, and optional for earlier UEs. </a:t>
            </a:r>
          </a:p>
          <a:p>
            <a:pPr marL="228600" indent="-228600" defTabSz="914400">
              <a:lnSpc>
                <a:spcPct val="90000"/>
              </a:lnSpc>
              <a:spcBef>
                <a:spcPts val="1000"/>
              </a:spcBef>
              <a:buClrTx/>
              <a:buFont typeface="Arial" panose="020B0604020202020204" pitchFamily="34" charset="0"/>
              <a:buChar char="•"/>
              <a:defRPr/>
            </a:pPr>
            <a:r>
              <a:rPr lang="en-US" sz="2800" b="0" dirty="0">
                <a:solidFill>
                  <a:prstClr val="black"/>
                </a:solidFill>
                <a:latin typeface="Calibri" panose="020F0502020204030204"/>
                <a:cs typeface="+mn-cs"/>
              </a:rPr>
              <a:t>The operator would have the choice for how to handle UEs that don’t indicate the new capability IE. The </a:t>
            </a:r>
            <a:r>
              <a:rPr lang="en-US" sz="2800" b="0" dirty="0" err="1">
                <a:solidFill>
                  <a:prstClr val="black"/>
                </a:solidFill>
                <a:latin typeface="Calibri" panose="020F0502020204030204"/>
                <a:cs typeface="+mn-cs"/>
              </a:rPr>
              <a:t>gNB</a:t>
            </a:r>
            <a:r>
              <a:rPr lang="en-US" sz="2800" b="0" dirty="0">
                <a:solidFill>
                  <a:prstClr val="black"/>
                </a:solidFill>
                <a:latin typeface="Calibri" panose="020F0502020204030204"/>
                <a:cs typeface="+mn-cs"/>
              </a:rPr>
              <a:t> could be configured to use the new UE capability to either:</a:t>
            </a:r>
          </a:p>
          <a:p>
            <a:pPr marL="529078" lvl="1" indent="-228600" defTabSz="914400">
              <a:lnSpc>
                <a:spcPct val="90000"/>
              </a:lnSpc>
              <a:spcBef>
                <a:spcPts val="1000"/>
              </a:spcBef>
              <a:buClrTx/>
              <a:buFont typeface="Arial" panose="020B0604020202020204" pitchFamily="34" charset="0"/>
              <a:buChar char="•"/>
              <a:defRPr/>
            </a:pPr>
            <a:r>
              <a:rPr lang="en-US" sz="2200" b="0" dirty="0">
                <a:solidFill>
                  <a:prstClr val="black"/>
                </a:solidFill>
                <a:latin typeface="Calibri" panose="020F0502020204030204"/>
                <a:cs typeface="+mn-cs"/>
              </a:rPr>
              <a:t>Configure legacy UEs only with UE specific channel BWs on the 100 kHz raster, or</a:t>
            </a:r>
          </a:p>
          <a:p>
            <a:pPr marL="529078" lvl="1" indent="-228600" defTabSz="914400">
              <a:lnSpc>
                <a:spcPct val="90000"/>
              </a:lnSpc>
              <a:spcBef>
                <a:spcPts val="1000"/>
              </a:spcBef>
              <a:buClrTx/>
              <a:buFont typeface="Arial" panose="020B0604020202020204" pitchFamily="34" charset="0"/>
              <a:buChar char="•"/>
              <a:defRPr/>
            </a:pPr>
            <a:r>
              <a:rPr lang="en-US" sz="2200" b="0" dirty="0">
                <a:solidFill>
                  <a:prstClr val="black"/>
                </a:solidFill>
                <a:latin typeface="Calibri" panose="020F0502020204030204"/>
                <a:cs typeface="+mn-cs"/>
              </a:rPr>
              <a:t>Move legacy UEs to a different band</a:t>
            </a:r>
            <a:r>
              <a:rPr lang="en-US" sz="2200" dirty="0">
                <a:solidFill>
                  <a:prstClr val="black"/>
                </a:solidFill>
                <a:latin typeface="Calibri" panose="020F0502020204030204"/>
                <a:cs typeface="+mn-cs"/>
              </a:rPr>
              <a:t>, or carrier</a:t>
            </a:r>
            <a:endParaRPr lang="en-US" sz="2200" b="0" dirty="0">
              <a:solidFill>
                <a:prstClr val="black"/>
              </a:solidFill>
              <a:latin typeface="Calibri" panose="020F0502020204030204"/>
              <a:cs typeface="+mn-cs"/>
            </a:endParaRPr>
          </a:p>
          <a:p>
            <a:pPr marL="529078" lvl="1" indent="-228600" defTabSz="914400">
              <a:lnSpc>
                <a:spcPct val="90000"/>
              </a:lnSpc>
              <a:spcBef>
                <a:spcPts val="1000"/>
              </a:spcBef>
              <a:buClrTx/>
              <a:buFont typeface="Arial" panose="020B0604020202020204" pitchFamily="34" charset="0"/>
              <a:buChar char="•"/>
              <a:defRPr/>
            </a:pPr>
            <a:r>
              <a:rPr lang="en-US" sz="2200" dirty="0">
                <a:solidFill>
                  <a:prstClr val="black"/>
                </a:solidFill>
                <a:latin typeface="Calibri" panose="020F0502020204030204"/>
                <a:cs typeface="+mn-cs"/>
              </a:rPr>
              <a:t>Ignore the capability, and configure UE channel BWs on any RBs within the Cell specific channel BW at their own risk</a:t>
            </a:r>
            <a:endParaRPr lang="en-US" sz="2200" b="0" dirty="0">
              <a:solidFill>
                <a:prstClr val="black"/>
              </a:solidFill>
              <a:latin typeface="Calibri" panose="020F0502020204030204"/>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If it is deemed that 5 or 10 kHz raster (or more accurately </a:t>
            </a:r>
            <a:r>
              <a:rPr kumimoji="0" lang="el-GR" sz="24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FRaster</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is needed, we would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suppor</a:t>
            </a:r>
            <a:r>
              <a:rPr lang="en-US" b="0" dirty="0">
                <a:solidFill>
                  <a:prstClr val="black"/>
                </a:solidFill>
                <a:latin typeface="Calibri" panose="020F0502020204030204"/>
                <a:cs typeface="+mn-cs"/>
              </a:rPr>
              <a:t>t that as a means to achieve the above</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en-US" dirty="0"/>
          </a:p>
        </p:txBody>
      </p:sp>
      <p:sp>
        <p:nvSpPr>
          <p:cNvPr id="4" name="Title 3">
            <a:extLst>
              <a:ext uri="{FF2B5EF4-FFF2-40B4-BE49-F238E27FC236}">
                <a16:creationId xmlns:a16="http://schemas.microsoft.com/office/drawing/2014/main" id="{4CF474BB-D117-5654-2459-341F438C22CE}"/>
              </a:ext>
            </a:extLst>
          </p:cNvPr>
          <p:cNvSpPr>
            <a:spLocks noGrp="1"/>
          </p:cNvSpPr>
          <p:nvPr>
            <p:ph type="title"/>
          </p:nvPr>
        </p:nvSpPr>
        <p:spPr/>
        <p:txBody>
          <a:bodyPr>
            <a:normAutofit fontScale="90000"/>
          </a:bodyPr>
          <a:lstStyle/>
          <a:p>
            <a:r>
              <a:rPr lang="en-US" dirty="0"/>
              <a:t>Proposal</a:t>
            </a:r>
          </a:p>
        </p:txBody>
      </p:sp>
    </p:spTree>
    <p:extLst>
      <p:ext uri="{BB962C8B-B14F-4D97-AF65-F5344CB8AC3E}">
        <p14:creationId xmlns:p14="http://schemas.microsoft.com/office/powerpoint/2010/main" val="41317013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164ADAD0-F52A-4610-9258-46EFE7A18D97}"/>
              </a:ext>
            </a:extLst>
          </p:cNvPr>
          <p:cNvSpPr>
            <a:spLocks noGrp="1"/>
          </p:cNvSpPr>
          <p:nvPr>
            <p:ph sz="quarter" idx="12"/>
          </p:nvPr>
        </p:nvSpPr>
        <p:spPr/>
        <p:txBody>
          <a:bodyPr/>
          <a:lstStyle/>
          <a:p>
            <a:r>
              <a:rPr lang="en-US" dirty="0"/>
              <a:t>Background</a:t>
            </a:r>
          </a:p>
          <a:p>
            <a:r>
              <a:rPr lang="en-US" dirty="0" err="1"/>
              <a:t>Signalling</a:t>
            </a:r>
            <a:r>
              <a:rPr lang="en-US" dirty="0"/>
              <a:t> of BWPs and UE specific channel BWs</a:t>
            </a:r>
          </a:p>
          <a:p>
            <a:r>
              <a:rPr lang="en-US" dirty="0"/>
              <a:t>Issues with requiring BWPs and UE specific channel BWs to be centered on the 100 kHz raster </a:t>
            </a:r>
          </a:p>
          <a:p>
            <a:r>
              <a:rPr lang="en-US" dirty="0"/>
              <a:t>Summary</a:t>
            </a:r>
          </a:p>
          <a:p>
            <a:r>
              <a:rPr lang="en-US" dirty="0"/>
              <a:t>Status in RAN4</a:t>
            </a:r>
          </a:p>
        </p:txBody>
      </p:sp>
      <p:sp>
        <p:nvSpPr>
          <p:cNvPr id="5" name="Title 4">
            <a:extLst>
              <a:ext uri="{FF2B5EF4-FFF2-40B4-BE49-F238E27FC236}">
                <a16:creationId xmlns:a16="http://schemas.microsoft.com/office/drawing/2014/main" id="{B0CE871D-2582-4C4D-96D8-2C861BB9EA22}"/>
              </a:ext>
            </a:extLst>
          </p:cNvPr>
          <p:cNvSpPr>
            <a:spLocks noGrp="1"/>
          </p:cNvSpPr>
          <p:nvPr>
            <p:ph type="title"/>
          </p:nvPr>
        </p:nvSpPr>
        <p:spPr/>
        <p:txBody>
          <a:bodyPr>
            <a:normAutofit fontScale="90000"/>
          </a:bodyPr>
          <a:lstStyle/>
          <a:p>
            <a:r>
              <a:rPr lang="en-US" dirty="0"/>
              <a:t>Overview</a:t>
            </a:r>
          </a:p>
        </p:txBody>
      </p:sp>
    </p:spTree>
    <p:extLst>
      <p:ext uri="{BB962C8B-B14F-4D97-AF65-F5344CB8AC3E}">
        <p14:creationId xmlns:p14="http://schemas.microsoft.com/office/powerpoint/2010/main" val="3544488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F3AC32C-45C3-EF42-58E6-F91B1BFE29AB}"/>
              </a:ext>
            </a:extLst>
          </p:cNvPr>
          <p:cNvSpPr>
            <a:spLocks noGrp="1"/>
          </p:cNvSpPr>
          <p:nvPr>
            <p:ph sz="quarter" idx="12"/>
          </p:nvPr>
        </p:nvSpPr>
        <p:spPr/>
        <p:txBody>
          <a:bodyPr>
            <a:normAutofit fontScale="92500" lnSpcReduction="20000"/>
          </a:bodyPr>
          <a:lstStyle/>
          <a:p>
            <a:r>
              <a:rPr lang="en-US" dirty="0"/>
              <a:t>LTE used a 100 kHz raster (or technically </a:t>
            </a:r>
            <a:r>
              <a:rPr lang="en-US" sz="1600" b="1" dirty="0" err="1">
                <a:effectLst/>
                <a:latin typeface="Arial" panose="020B0604020202020204" pitchFamily="34" charset="0"/>
                <a:ea typeface="Times New Roman" panose="02020603050405020304" pitchFamily="18" charset="0"/>
              </a:rPr>
              <a:t>ΔF</a:t>
            </a:r>
            <a:r>
              <a:rPr lang="en-US" sz="2400" b="1" baseline="-25000" dirty="0" err="1">
                <a:effectLst/>
                <a:latin typeface="Arial" panose="020B0604020202020204" pitchFamily="34" charset="0"/>
                <a:ea typeface="Times New Roman" panose="02020603050405020304" pitchFamily="18" charset="0"/>
              </a:rPr>
              <a:t>Raster</a:t>
            </a:r>
            <a:r>
              <a:rPr lang="en-US" dirty="0"/>
              <a:t>) for aligning the center frequencies of channels</a:t>
            </a:r>
          </a:p>
          <a:p>
            <a:r>
              <a:rPr lang="en-US" dirty="0"/>
              <a:t>NR uses a 5 kHz global raster below 3 GHz, and a 15 kHz global raster above 3 GHz.</a:t>
            </a:r>
          </a:p>
          <a:p>
            <a:r>
              <a:rPr lang="en-US" dirty="0"/>
              <a:t>Other than n41, FR1 bands below 3 GHz (mostly LTE </a:t>
            </a:r>
            <a:r>
              <a:rPr lang="en-US" dirty="0" err="1"/>
              <a:t>refarmed</a:t>
            </a:r>
            <a:r>
              <a:rPr lang="en-US" dirty="0"/>
              <a:t> bands) use the 100 kHz raster, while other (primarily greenfield) bands use the SCS based raster (15 or 30 kHz)</a:t>
            </a:r>
          </a:p>
        </p:txBody>
      </p:sp>
      <p:sp>
        <p:nvSpPr>
          <p:cNvPr id="4" name="Title 3">
            <a:extLst>
              <a:ext uri="{FF2B5EF4-FFF2-40B4-BE49-F238E27FC236}">
                <a16:creationId xmlns:a16="http://schemas.microsoft.com/office/drawing/2014/main" id="{5FEDCE52-8132-E2BF-200E-AB5DFE01CAEF}"/>
              </a:ext>
            </a:extLst>
          </p:cNvPr>
          <p:cNvSpPr>
            <a:spLocks noGrp="1"/>
          </p:cNvSpPr>
          <p:nvPr>
            <p:ph type="title"/>
          </p:nvPr>
        </p:nvSpPr>
        <p:spPr/>
        <p:txBody>
          <a:bodyPr>
            <a:normAutofit fontScale="90000"/>
          </a:bodyPr>
          <a:lstStyle/>
          <a:p>
            <a:r>
              <a:rPr lang="en-US" dirty="0"/>
              <a:t>Background</a:t>
            </a:r>
          </a:p>
        </p:txBody>
      </p:sp>
      <p:sp>
        <p:nvSpPr>
          <p:cNvPr id="5" name="Rectangle 4">
            <a:extLst>
              <a:ext uri="{FF2B5EF4-FFF2-40B4-BE49-F238E27FC236}">
                <a16:creationId xmlns:a16="http://schemas.microsoft.com/office/drawing/2014/main" id="{6997926D-C73D-79D3-FBD8-D36F55DAE38B}"/>
              </a:ext>
            </a:extLst>
          </p:cNvPr>
          <p:cNvSpPr/>
          <p:nvPr/>
        </p:nvSpPr>
        <p:spPr>
          <a:xfrm>
            <a:off x="5271124" y="1341293"/>
            <a:ext cx="2999232" cy="316992"/>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5C01235-BFDC-E8F3-344F-8B975DC52B56}"/>
              </a:ext>
            </a:extLst>
          </p:cNvPr>
          <p:cNvSpPr txBox="1"/>
          <p:nvPr/>
        </p:nvSpPr>
        <p:spPr>
          <a:xfrm>
            <a:off x="4844404" y="980592"/>
            <a:ext cx="975360" cy="307777"/>
          </a:xfrm>
          <a:prstGeom prst="rect">
            <a:avLst/>
          </a:prstGeom>
          <a:noFill/>
        </p:spPr>
        <p:txBody>
          <a:bodyPr wrap="square" rtlCol="0">
            <a:spAutoFit/>
          </a:bodyPr>
          <a:lstStyle/>
          <a:p>
            <a:pPr algn="l"/>
            <a:r>
              <a:rPr lang="en-US" dirty="0">
                <a:cs typeface="Arial" pitchFamily="34" charset="0"/>
              </a:rPr>
              <a:t>1930 MHz</a:t>
            </a:r>
          </a:p>
        </p:txBody>
      </p:sp>
      <p:sp>
        <p:nvSpPr>
          <p:cNvPr id="7" name="TextBox 6">
            <a:extLst>
              <a:ext uri="{FF2B5EF4-FFF2-40B4-BE49-F238E27FC236}">
                <a16:creationId xmlns:a16="http://schemas.microsoft.com/office/drawing/2014/main" id="{5E7485C0-5C9B-F942-45A0-21B78F8B553F}"/>
              </a:ext>
            </a:extLst>
          </p:cNvPr>
          <p:cNvSpPr txBox="1"/>
          <p:nvPr/>
        </p:nvSpPr>
        <p:spPr>
          <a:xfrm>
            <a:off x="7782676" y="968852"/>
            <a:ext cx="1133856" cy="307777"/>
          </a:xfrm>
          <a:prstGeom prst="rect">
            <a:avLst/>
          </a:prstGeom>
          <a:noFill/>
        </p:spPr>
        <p:txBody>
          <a:bodyPr wrap="square" rtlCol="0">
            <a:spAutoFit/>
          </a:bodyPr>
          <a:lstStyle/>
          <a:p>
            <a:pPr algn="l"/>
            <a:r>
              <a:rPr lang="en-US" dirty="0">
                <a:cs typeface="Arial" pitchFamily="34" charset="0"/>
              </a:rPr>
              <a:t>1950 MHz</a:t>
            </a:r>
          </a:p>
        </p:txBody>
      </p:sp>
      <p:sp>
        <p:nvSpPr>
          <p:cNvPr id="8" name="TextBox 7">
            <a:extLst>
              <a:ext uri="{FF2B5EF4-FFF2-40B4-BE49-F238E27FC236}">
                <a16:creationId xmlns:a16="http://schemas.microsoft.com/office/drawing/2014/main" id="{FC2F40E9-EC54-3CAE-8F7A-7CC0F98EBAFD}"/>
              </a:ext>
            </a:extLst>
          </p:cNvPr>
          <p:cNvSpPr txBox="1"/>
          <p:nvPr/>
        </p:nvSpPr>
        <p:spPr>
          <a:xfrm>
            <a:off x="6188571" y="699277"/>
            <a:ext cx="1286256" cy="307777"/>
          </a:xfrm>
          <a:prstGeom prst="rect">
            <a:avLst/>
          </a:prstGeom>
          <a:noFill/>
        </p:spPr>
        <p:txBody>
          <a:bodyPr wrap="square" rtlCol="0">
            <a:spAutoFit/>
          </a:bodyPr>
          <a:lstStyle/>
          <a:p>
            <a:pPr algn="l"/>
            <a:r>
              <a:rPr lang="en-US" dirty="0">
                <a:cs typeface="Arial" pitchFamily="34" charset="0"/>
              </a:rPr>
              <a:t>F</a:t>
            </a:r>
            <a:r>
              <a:rPr lang="en-US" baseline="-25000" dirty="0">
                <a:cs typeface="Arial" pitchFamily="34" charset="0"/>
              </a:rPr>
              <a:t>c</a:t>
            </a:r>
            <a:r>
              <a:rPr lang="en-US" dirty="0">
                <a:cs typeface="Arial" pitchFamily="34" charset="0"/>
              </a:rPr>
              <a:t>=1940 MHz</a:t>
            </a:r>
          </a:p>
        </p:txBody>
      </p:sp>
      <p:cxnSp>
        <p:nvCxnSpPr>
          <p:cNvPr id="10" name="Straight Arrow Connector 9">
            <a:extLst>
              <a:ext uri="{FF2B5EF4-FFF2-40B4-BE49-F238E27FC236}">
                <a16:creationId xmlns:a16="http://schemas.microsoft.com/office/drawing/2014/main" id="{7BC28827-BA61-8A3A-D3D5-90ACD24A002D}"/>
              </a:ext>
            </a:extLst>
          </p:cNvPr>
          <p:cNvCxnSpPr>
            <a:cxnSpLocks/>
            <a:endCxn id="5" idx="0"/>
          </p:cNvCxnSpPr>
          <p:nvPr/>
        </p:nvCxnSpPr>
        <p:spPr>
          <a:xfrm>
            <a:off x="6770740" y="980592"/>
            <a:ext cx="0" cy="360701"/>
          </a:xfrm>
          <a:prstGeom prst="straightConnector1">
            <a:avLst/>
          </a:prstGeom>
          <a:ln w="12700">
            <a:solidFill>
              <a:schemeClr val="accent3"/>
            </a:solidFill>
            <a:tailEnd type="triangle"/>
          </a:ln>
          <a:effectLst/>
        </p:spPr>
        <p:style>
          <a:lnRef idx="2">
            <a:schemeClr val="accent1"/>
          </a:lnRef>
          <a:fillRef idx="0">
            <a:schemeClr val="accent1"/>
          </a:fillRef>
          <a:effectRef idx="1">
            <a:schemeClr val="accent1"/>
          </a:effectRef>
          <a:fontRef idx="minor">
            <a:schemeClr val="tx1"/>
          </a:fontRef>
        </p:style>
      </p:cxnSp>
      <p:pic>
        <p:nvPicPr>
          <p:cNvPr id="17" name="Picture 16">
            <a:extLst>
              <a:ext uri="{FF2B5EF4-FFF2-40B4-BE49-F238E27FC236}">
                <a16:creationId xmlns:a16="http://schemas.microsoft.com/office/drawing/2014/main" id="{0801E35E-6857-BB61-024E-41B61587DAC9}"/>
              </a:ext>
            </a:extLst>
          </p:cNvPr>
          <p:cNvPicPr>
            <a:picLocks noChangeAspect="1"/>
          </p:cNvPicPr>
          <p:nvPr/>
        </p:nvPicPr>
        <p:blipFill>
          <a:blip r:embed="rId2"/>
          <a:stretch>
            <a:fillRect/>
          </a:stretch>
        </p:blipFill>
        <p:spPr>
          <a:xfrm>
            <a:off x="4854680" y="1793266"/>
            <a:ext cx="3978542" cy="835352"/>
          </a:xfrm>
          <a:prstGeom prst="rect">
            <a:avLst/>
          </a:prstGeom>
        </p:spPr>
      </p:pic>
      <p:pic>
        <p:nvPicPr>
          <p:cNvPr id="19" name="Picture 18">
            <a:extLst>
              <a:ext uri="{FF2B5EF4-FFF2-40B4-BE49-F238E27FC236}">
                <a16:creationId xmlns:a16="http://schemas.microsoft.com/office/drawing/2014/main" id="{5A24F52D-D4D9-D9D5-519B-780E9A8FF6BC}"/>
              </a:ext>
            </a:extLst>
          </p:cNvPr>
          <p:cNvPicPr>
            <a:picLocks noChangeAspect="1"/>
          </p:cNvPicPr>
          <p:nvPr/>
        </p:nvPicPr>
        <p:blipFill>
          <a:blip r:embed="rId3"/>
          <a:stretch>
            <a:fillRect/>
          </a:stretch>
        </p:blipFill>
        <p:spPr>
          <a:xfrm>
            <a:off x="5188324" y="2875610"/>
            <a:ext cx="3311254" cy="725092"/>
          </a:xfrm>
          <a:prstGeom prst="rect">
            <a:avLst/>
          </a:prstGeom>
        </p:spPr>
      </p:pic>
      <p:sp>
        <p:nvSpPr>
          <p:cNvPr id="21" name="TextBox 20">
            <a:extLst>
              <a:ext uri="{FF2B5EF4-FFF2-40B4-BE49-F238E27FC236}">
                <a16:creationId xmlns:a16="http://schemas.microsoft.com/office/drawing/2014/main" id="{A6574C83-8CA2-D994-7FAD-51F639D089E5}"/>
              </a:ext>
            </a:extLst>
          </p:cNvPr>
          <p:cNvSpPr txBox="1"/>
          <p:nvPr/>
        </p:nvSpPr>
        <p:spPr>
          <a:xfrm>
            <a:off x="5528739" y="4020759"/>
            <a:ext cx="2810589" cy="307777"/>
          </a:xfrm>
          <a:prstGeom prst="rect">
            <a:avLst/>
          </a:prstGeom>
          <a:noFill/>
        </p:spPr>
        <p:txBody>
          <a:bodyPr wrap="square">
            <a:spAutoFit/>
          </a:bodyPr>
          <a:lstStyle/>
          <a:p>
            <a:r>
              <a:rPr lang="en-US" dirty="0">
                <a:hlinkClick r:id="rId4"/>
              </a:rPr>
              <a:t>https://www.nrexplained.com/raster</a:t>
            </a:r>
            <a:r>
              <a:rPr lang="en-US" dirty="0"/>
              <a:t> </a:t>
            </a:r>
          </a:p>
        </p:txBody>
      </p:sp>
    </p:spTree>
    <p:extLst>
      <p:ext uri="{BB962C8B-B14F-4D97-AF65-F5344CB8AC3E}">
        <p14:creationId xmlns:p14="http://schemas.microsoft.com/office/powerpoint/2010/main" val="4205829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EEA6C8D-6541-2782-D8C4-7205300C28B2}"/>
              </a:ext>
            </a:extLst>
          </p:cNvPr>
          <p:cNvSpPr>
            <a:spLocks noGrp="1"/>
          </p:cNvSpPr>
          <p:nvPr>
            <p:ph sz="quarter" idx="12"/>
          </p:nvPr>
        </p:nvSpPr>
        <p:spPr>
          <a:xfrm>
            <a:off x="182880" y="877824"/>
            <a:ext cx="8595360" cy="3886200"/>
          </a:xfrm>
        </p:spPr>
        <p:txBody>
          <a:bodyPr>
            <a:normAutofit fontScale="85000" lnSpcReduction="20000"/>
          </a:bodyPr>
          <a:lstStyle/>
          <a:p>
            <a:r>
              <a:rPr lang="en-US" dirty="0"/>
              <a:t>Prior to the introduction of a UE specific channel BW, there was only a cell specific channel bandwidth. The cell specific channel bandwidth broadcast in SIB1 was centered on the 100 kHz raster for bands that use the 100 kHz raster. (This ppt is only dealing with bands that use the 100 kHz raster, and “centered” is of course referring to the position of the appropriate subcarrier closest to the center)</a:t>
            </a:r>
          </a:p>
          <a:p>
            <a:r>
              <a:rPr lang="en-US" dirty="0"/>
              <a:t>When UE specific channel BWs were introduced at RAN#82 [RP-182482, RP-182896] there was no mention of UE specific channel BWs needing to be centered on the 100 kHz raster. </a:t>
            </a:r>
          </a:p>
          <a:p>
            <a:r>
              <a:rPr lang="en-US" dirty="0"/>
              <a:t>In the Irregular Channel Bandwidth Study Item discussions in RAN4 there was a revelation that some companies interpreted the specs to require UE specific channel bandwidths to be centered on the 100 kHz raster. This was news to many in RAN4. We (T-Mobile) could not find a requirements documented that UE specific channel bandwidths need to be centered on the 100 kHz raster. Others claimed it is obvious.</a:t>
            </a:r>
          </a:p>
          <a:p>
            <a:endParaRPr lang="en-US" dirty="0"/>
          </a:p>
        </p:txBody>
      </p:sp>
      <p:sp>
        <p:nvSpPr>
          <p:cNvPr id="4" name="Title 3">
            <a:extLst>
              <a:ext uri="{FF2B5EF4-FFF2-40B4-BE49-F238E27FC236}">
                <a16:creationId xmlns:a16="http://schemas.microsoft.com/office/drawing/2014/main" id="{DAE640F8-9ADA-CD80-FF6A-15661CE4A474}"/>
              </a:ext>
            </a:extLst>
          </p:cNvPr>
          <p:cNvSpPr>
            <a:spLocks noGrp="1"/>
          </p:cNvSpPr>
          <p:nvPr>
            <p:ph type="title"/>
          </p:nvPr>
        </p:nvSpPr>
        <p:spPr/>
        <p:txBody>
          <a:bodyPr>
            <a:normAutofit fontScale="90000"/>
          </a:bodyPr>
          <a:lstStyle/>
          <a:p>
            <a:r>
              <a:rPr lang="en-US" dirty="0"/>
              <a:t>Background (continued)</a:t>
            </a:r>
          </a:p>
        </p:txBody>
      </p:sp>
    </p:spTree>
    <p:extLst>
      <p:ext uri="{BB962C8B-B14F-4D97-AF65-F5344CB8AC3E}">
        <p14:creationId xmlns:p14="http://schemas.microsoft.com/office/powerpoint/2010/main" val="55003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D20782-B861-D4C2-9BBD-6E9F2DE41E0C}"/>
              </a:ext>
            </a:extLst>
          </p:cNvPr>
          <p:cNvSpPr>
            <a:spLocks noGrp="1"/>
          </p:cNvSpPr>
          <p:nvPr>
            <p:ph sz="quarter" idx="12"/>
          </p:nvPr>
        </p:nvSpPr>
        <p:spPr>
          <a:xfrm>
            <a:off x="182880" y="877824"/>
            <a:ext cx="8503920" cy="1743456"/>
          </a:xfrm>
        </p:spPr>
        <p:txBody>
          <a:bodyPr>
            <a:normAutofit fontScale="62500" lnSpcReduction="20000"/>
          </a:bodyPr>
          <a:lstStyle/>
          <a:p>
            <a:r>
              <a:rPr lang="en-US" dirty="0"/>
              <a:t>There is agreement in RAN4 that Bandwidth Parts can be located in any PRBs of the cell specific channel BW n SIB1</a:t>
            </a:r>
          </a:p>
          <a:p>
            <a:r>
              <a:rPr lang="en-US" dirty="0"/>
              <a:t>In an LS from RAN4 to RAN1 in R4-1811905 "To support forward compatibility, the UE could access the system in such bandwidth(which </a:t>
            </a:r>
            <a:r>
              <a:rPr lang="en-US" dirty="0">
                <a:solidFill>
                  <a:srgbClr val="FF0000"/>
                </a:solidFill>
              </a:rPr>
              <a:t>can be configured anywhere within the </a:t>
            </a:r>
            <a:r>
              <a:rPr lang="en-US" dirty="0" err="1">
                <a:solidFill>
                  <a:srgbClr val="FF0000"/>
                </a:solidFill>
              </a:rPr>
              <a:t>gNB</a:t>
            </a:r>
            <a:r>
              <a:rPr lang="en-US" dirty="0">
                <a:solidFill>
                  <a:srgbClr val="FF0000"/>
                </a:solidFill>
              </a:rPr>
              <a:t> channel bandwidth</a:t>
            </a:r>
            <a:r>
              <a:rPr lang="en-US" dirty="0"/>
              <a:t>) and would be further configured with a dedicated channel bandwidth based on its capabilities.“</a:t>
            </a:r>
          </a:p>
          <a:p>
            <a:r>
              <a:rPr lang="en-US" dirty="0"/>
              <a:t>If the UE supports the Cell Specific channel BW, the RF requirements of the Cell Specific channel bandwidth apply</a:t>
            </a:r>
          </a:p>
        </p:txBody>
      </p:sp>
      <p:sp>
        <p:nvSpPr>
          <p:cNvPr id="4" name="Title 3">
            <a:extLst>
              <a:ext uri="{FF2B5EF4-FFF2-40B4-BE49-F238E27FC236}">
                <a16:creationId xmlns:a16="http://schemas.microsoft.com/office/drawing/2014/main" id="{EEEE5135-9DA3-29B9-7332-753E466E4341}"/>
              </a:ext>
            </a:extLst>
          </p:cNvPr>
          <p:cNvSpPr>
            <a:spLocks noGrp="1"/>
          </p:cNvSpPr>
          <p:nvPr>
            <p:ph type="title"/>
          </p:nvPr>
        </p:nvSpPr>
        <p:spPr/>
        <p:txBody>
          <a:bodyPr>
            <a:normAutofit fontScale="90000"/>
          </a:bodyPr>
          <a:lstStyle/>
          <a:p>
            <a:r>
              <a:rPr lang="en-US" dirty="0"/>
              <a:t>Bandwidth Part location</a:t>
            </a:r>
          </a:p>
        </p:txBody>
      </p:sp>
      <p:sp>
        <p:nvSpPr>
          <p:cNvPr id="16" name="TextBox 15">
            <a:extLst>
              <a:ext uri="{FF2B5EF4-FFF2-40B4-BE49-F238E27FC236}">
                <a16:creationId xmlns:a16="http://schemas.microsoft.com/office/drawing/2014/main" id="{6F2366EE-C2D5-C33D-424F-2F089CDCE866}"/>
              </a:ext>
            </a:extLst>
          </p:cNvPr>
          <p:cNvSpPr txBox="1"/>
          <p:nvPr/>
        </p:nvSpPr>
        <p:spPr>
          <a:xfrm>
            <a:off x="2409349" y="2216061"/>
            <a:ext cx="3602589" cy="307777"/>
          </a:xfrm>
          <a:prstGeom prst="rect">
            <a:avLst/>
          </a:prstGeom>
          <a:noFill/>
        </p:spPr>
        <p:txBody>
          <a:bodyPr wrap="none" rtlCol="0">
            <a:spAutoFit/>
          </a:bodyPr>
          <a:lstStyle/>
          <a:p>
            <a:r>
              <a:rPr lang="en-US" dirty="0"/>
              <a:t>Cell specific channel Bandwidth (30 MHz carrier)</a:t>
            </a:r>
          </a:p>
        </p:txBody>
      </p:sp>
      <p:sp>
        <p:nvSpPr>
          <p:cNvPr id="17" name="TextBox 16">
            <a:extLst>
              <a:ext uri="{FF2B5EF4-FFF2-40B4-BE49-F238E27FC236}">
                <a16:creationId xmlns:a16="http://schemas.microsoft.com/office/drawing/2014/main" id="{82CDDBA9-B155-D562-C76B-CAF6D6B8D698}"/>
              </a:ext>
            </a:extLst>
          </p:cNvPr>
          <p:cNvSpPr txBox="1"/>
          <p:nvPr/>
        </p:nvSpPr>
        <p:spPr>
          <a:xfrm>
            <a:off x="1013672" y="3050864"/>
            <a:ext cx="2698115" cy="307777"/>
          </a:xfrm>
          <a:prstGeom prst="rect">
            <a:avLst/>
          </a:prstGeom>
          <a:noFill/>
        </p:spPr>
        <p:txBody>
          <a:bodyPr wrap="square" rtlCol="0">
            <a:spAutoFit/>
          </a:bodyPr>
          <a:lstStyle/>
          <a:p>
            <a:r>
              <a:rPr lang="en-US" dirty="0"/>
              <a:t>20 MHz UE Specific channel BW</a:t>
            </a:r>
          </a:p>
        </p:txBody>
      </p:sp>
      <p:sp>
        <p:nvSpPr>
          <p:cNvPr id="18" name="Rectangle 17">
            <a:extLst>
              <a:ext uri="{FF2B5EF4-FFF2-40B4-BE49-F238E27FC236}">
                <a16:creationId xmlns:a16="http://schemas.microsoft.com/office/drawing/2014/main" id="{959C7FAB-59D8-9BD0-EBC3-008576040BD2}"/>
              </a:ext>
            </a:extLst>
          </p:cNvPr>
          <p:cNvSpPr/>
          <p:nvPr/>
        </p:nvSpPr>
        <p:spPr>
          <a:xfrm>
            <a:off x="235759" y="275089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PRB0</a:t>
            </a:r>
          </a:p>
        </p:txBody>
      </p:sp>
      <p:sp>
        <p:nvSpPr>
          <p:cNvPr id="19" name="Rectangle 18">
            <a:extLst>
              <a:ext uri="{FF2B5EF4-FFF2-40B4-BE49-F238E27FC236}">
                <a16:creationId xmlns:a16="http://schemas.microsoft.com/office/drawing/2014/main" id="{1821CAB7-AB4B-52D1-3A17-07040407BB4E}"/>
              </a:ext>
            </a:extLst>
          </p:cNvPr>
          <p:cNvSpPr/>
          <p:nvPr/>
        </p:nvSpPr>
        <p:spPr>
          <a:xfrm>
            <a:off x="962358" y="2753289"/>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a:t>
            </a:r>
          </a:p>
        </p:txBody>
      </p:sp>
      <p:sp>
        <p:nvSpPr>
          <p:cNvPr id="20" name="Rectangle 19">
            <a:extLst>
              <a:ext uri="{FF2B5EF4-FFF2-40B4-BE49-F238E27FC236}">
                <a16:creationId xmlns:a16="http://schemas.microsoft.com/office/drawing/2014/main" id="{E5828778-5613-4AA2-07BD-1206A550A491}"/>
              </a:ext>
            </a:extLst>
          </p:cNvPr>
          <p:cNvSpPr/>
          <p:nvPr/>
        </p:nvSpPr>
        <p:spPr>
          <a:xfrm>
            <a:off x="2421735" y="275568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21" name="Rectangle 20">
            <a:extLst>
              <a:ext uri="{FF2B5EF4-FFF2-40B4-BE49-F238E27FC236}">
                <a16:creationId xmlns:a16="http://schemas.microsoft.com/office/drawing/2014/main" id="{B3AA74E9-D5AE-7D9A-24E8-3FC9EBCECCF9}"/>
              </a:ext>
            </a:extLst>
          </p:cNvPr>
          <p:cNvSpPr/>
          <p:nvPr/>
        </p:nvSpPr>
        <p:spPr>
          <a:xfrm>
            <a:off x="3148332" y="275568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sp>
        <p:nvSpPr>
          <p:cNvPr id="22" name="Rectangle 21">
            <a:extLst>
              <a:ext uri="{FF2B5EF4-FFF2-40B4-BE49-F238E27FC236}">
                <a16:creationId xmlns:a16="http://schemas.microsoft.com/office/drawing/2014/main" id="{157A6E8C-DA24-8D62-12D6-F41E5F2C9C7F}"/>
              </a:ext>
            </a:extLst>
          </p:cNvPr>
          <p:cNvSpPr/>
          <p:nvPr/>
        </p:nvSpPr>
        <p:spPr>
          <a:xfrm>
            <a:off x="3874931" y="275568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sp>
        <p:nvSpPr>
          <p:cNvPr id="23" name="Rectangle 22">
            <a:extLst>
              <a:ext uri="{FF2B5EF4-FFF2-40B4-BE49-F238E27FC236}">
                <a16:creationId xmlns:a16="http://schemas.microsoft.com/office/drawing/2014/main" id="{CB8E3C35-ACB1-DF8B-1675-D4B41FA8A355}"/>
              </a:ext>
            </a:extLst>
          </p:cNvPr>
          <p:cNvSpPr/>
          <p:nvPr/>
        </p:nvSpPr>
        <p:spPr>
          <a:xfrm>
            <a:off x="4601530" y="275568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sp>
        <p:nvSpPr>
          <p:cNvPr id="24" name="Rectangle 23">
            <a:extLst>
              <a:ext uri="{FF2B5EF4-FFF2-40B4-BE49-F238E27FC236}">
                <a16:creationId xmlns:a16="http://schemas.microsoft.com/office/drawing/2014/main" id="{9880EE5E-732C-FF28-DC2A-AF482440A0D5}"/>
              </a:ext>
            </a:extLst>
          </p:cNvPr>
          <p:cNvSpPr/>
          <p:nvPr/>
        </p:nvSpPr>
        <p:spPr>
          <a:xfrm>
            <a:off x="5328129" y="275568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sp>
        <p:nvSpPr>
          <p:cNvPr id="25" name="Rectangle 24">
            <a:extLst>
              <a:ext uri="{FF2B5EF4-FFF2-40B4-BE49-F238E27FC236}">
                <a16:creationId xmlns:a16="http://schemas.microsoft.com/office/drawing/2014/main" id="{D277D75C-6BBA-57FF-20C7-5B2414567942}"/>
              </a:ext>
            </a:extLst>
          </p:cNvPr>
          <p:cNvSpPr/>
          <p:nvPr/>
        </p:nvSpPr>
        <p:spPr>
          <a:xfrm>
            <a:off x="7507922" y="2762760"/>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PRB158</a:t>
            </a:r>
          </a:p>
        </p:txBody>
      </p:sp>
      <p:sp>
        <p:nvSpPr>
          <p:cNvPr id="26" name="Rectangle 25">
            <a:extLst>
              <a:ext uri="{FF2B5EF4-FFF2-40B4-BE49-F238E27FC236}">
                <a16:creationId xmlns:a16="http://schemas.microsoft.com/office/drawing/2014/main" id="{48C1DCA2-BA19-E55B-3D9C-37EA467C9236}"/>
              </a:ext>
            </a:extLst>
          </p:cNvPr>
          <p:cNvSpPr/>
          <p:nvPr/>
        </p:nvSpPr>
        <p:spPr>
          <a:xfrm>
            <a:off x="8234521" y="2762760"/>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PRB159</a:t>
            </a:r>
          </a:p>
        </p:txBody>
      </p:sp>
      <p:sp>
        <p:nvSpPr>
          <p:cNvPr id="27" name="Rectangle 26">
            <a:extLst>
              <a:ext uri="{FF2B5EF4-FFF2-40B4-BE49-F238E27FC236}">
                <a16:creationId xmlns:a16="http://schemas.microsoft.com/office/drawing/2014/main" id="{84DC1615-0E68-FF08-ED56-554114B9B9B9}"/>
              </a:ext>
            </a:extLst>
          </p:cNvPr>
          <p:cNvSpPr/>
          <p:nvPr/>
        </p:nvSpPr>
        <p:spPr>
          <a:xfrm>
            <a:off x="6054728" y="2762760"/>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28" name="Rectangle 27">
            <a:extLst>
              <a:ext uri="{FF2B5EF4-FFF2-40B4-BE49-F238E27FC236}">
                <a16:creationId xmlns:a16="http://schemas.microsoft.com/office/drawing/2014/main" id="{B356BDCB-1A59-7064-8938-7D476C81D103}"/>
              </a:ext>
            </a:extLst>
          </p:cNvPr>
          <p:cNvSpPr/>
          <p:nvPr/>
        </p:nvSpPr>
        <p:spPr>
          <a:xfrm>
            <a:off x="6781325" y="2762760"/>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29" name="Rectangle 28">
            <a:extLst>
              <a:ext uri="{FF2B5EF4-FFF2-40B4-BE49-F238E27FC236}">
                <a16:creationId xmlns:a16="http://schemas.microsoft.com/office/drawing/2014/main" id="{7308C289-0416-133E-43F5-A06DC9CC9AE4}"/>
              </a:ext>
            </a:extLst>
          </p:cNvPr>
          <p:cNvSpPr/>
          <p:nvPr/>
        </p:nvSpPr>
        <p:spPr>
          <a:xfrm>
            <a:off x="1688957" y="275568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30" name="TextBox 29">
            <a:extLst>
              <a:ext uri="{FF2B5EF4-FFF2-40B4-BE49-F238E27FC236}">
                <a16:creationId xmlns:a16="http://schemas.microsoft.com/office/drawing/2014/main" id="{87E5D999-0988-8DB7-1065-25F334FC2F6C}"/>
              </a:ext>
            </a:extLst>
          </p:cNvPr>
          <p:cNvSpPr txBox="1"/>
          <p:nvPr/>
        </p:nvSpPr>
        <p:spPr>
          <a:xfrm>
            <a:off x="4002939" y="2438258"/>
            <a:ext cx="1219112" cy="307777"/>
          </a:xfrm>
          <a:prstGeom prst="rect">
            <a:avLst/>
          </a:prstGeom>
          <a:noFill/>
        </p:spPr>
        <p:txBody>
          <a:bodyPr wrap="square" rtlCol="0">
            <a:spAutoFit/>
          </a:bodyPr>
          <a:lstStyle/>
          <a:p>
            <a:r>
              <a:rPr lang="en-US" dirty="0"/>
              <a:t>F</a:t>
            </a:r>
            <a:r>
              <a:rPr lang="en-US" baseline="-25000" dirty="0"/>
              <a:t>c</a:t>
            </a:r>
            <a:r>
              <a:rPr kumimoji="0" lang="en-US" sz="1400" b="0" i="0" u="none" strike="noStrike" kern="1200" cap="none" spc="0" normalizeH="0" baseline="0" noProof="0" dirty="0">
                <a:ln>
                  <a:noFill/>
                </a:ln>
                <a:solidFill>
                  <a:srgbClr val="3C3C3C"/>
                </a:solidFill>
                <a:effectLst/>
                <a:uLnTx/>
                <a:uFillTx/>
                <a:latin typeface="TeleGrotesk Next"/>
                <a:ea typeface="+mn-ea"/>
                <a:cs typeface="+mn-cs"/>
              </a:rPr>
              <a:t>= 2125 MHz</a:t>
            </a:r>
            <a:endParaRPr lang="en-US" baseline="-25000" dirty="0"/>
          </a:p>
        </p:txBody>
      </p:sp>
      <p:sp>
        <p:nvSpPr>
          <p:cNvPr id="31" name="Rectangle 30">
            <a:extLst>
              <a:ext uri="{FF2B5EF4-FFF2-40B4-BE49-F238E27FC236}">
                <a16:creationId xmlns:a16="http://schemas.microsoft.com/office/drawing/2014/main" id="{01ECE6DB-467B-DAFE-09B1-E551BA6D76B3}"/>
              </a:ext>
            </a:extLst>
          </p:cNvPr>
          <p:cNvSpPr/>
          <p:nvPr/>
        </p:nvSpPr>
        <p:spPr>
          <a:xfrm>
            <a:off x="968541" y="3953273"/>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a:t>
            </a:r>
          </a:p>
        </p:txBody>
      </p:sp>
      <p:sp>
        <p:nvSpPr>
          <p:cNvPr id="32" name="Rectangle 31">
            <a:extLst>
              <a:ext uri="{FF2B5EF4-FFF2-40B4-BE49-F238E27FC236}">
                <a16:creationId xmlns:a16="http://schemas.microsoft.com/office/drawing/2014/main" id="{07998503-1867-D17E-2A5F-4B0CAB842395}"/>
              </a:ext>
            </a:extLst>
          </p:cNvPr>
          <p:cNvSpPr/>
          <p:nvPr/>
        </p:nvSpPr>
        <p:spPr>
          <a:xfrm>
            <a:off x="2427918" y="3955668"/>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34" name="Rectangle 33">
            <a:extLst>
              <a:ext uri="{FF2B5EF4-FFF2-40B4-BE49-F238E27FC236}">
                <a16:creationId xmlns:a16="http://schemas.microsoft.com/office/drawing/2014/main" id="{7872C0E0-CC65-0FA6-CDE1-4AC579C3313A}"/>
              </a:ext>
            </a:extLst>
          </p:cNvPr>
          <p:cNvSpPr/>
          <p:nvPr/>
        </p:nvSpPr>
        <p:spPr>
          <a:xfrm>
            <a:off x="4613896" y="3953273"/>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PRB105</a:t>
            </a:r>
          </a:p>
        </p:txBody>
      </p:sp>
      <p:sp>
        <p:nvSpPr>
          <p:cNvPr id="37" name="Rectangle 36">
            <a:extLst>
              <a:ext uri="{FF2B5EF4-FFF2-40B4-BE49-F238E27FC236}">
                <a16:creationId xmlns:a16="http://schemas.microsoft.com/office/drawing/2014/main" id="{E9F13EAA-D629-E13B-1641-F77481FDCE76}"/>
              </a:ext>
            </a:extLst>
          </p:cNvPr>
          <p:cNvSpPr/>
          <p:nvPr/>
        </p:nvSpPr>
        <p:spPr>
          <a:xfrm>
            <a:off x="1695140" y="3955668"/>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39" name="Rectangle 38">
            <a:extLst>
              <a:ext uri="{FF2B5EF4-FFF2-40B4-BE49-F238E27FC236}">
                <a16:creationId xmlns:a16="http://schemas.microsoft.com/office/drawing/2014/main" id="{62F32418-61C6-23A8-66F5-30490250E589}"/>
              </a:ext>
            </a:extLst>
          </p:cNvPr>
          <p:cNvSpPr/>
          <p:nvPr/>
        </p:nvSpPr>
        <p:spPr>
          <a:xfrm>
            <a:off x="5334312" y="3953273"/>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PRB106</a:t>
            </a:r>
          </a:p>
        </p:txBody>
      </p:sp>
      <p:sp>
        <p:nvSpPr>
          <p:cNvPr id="40" name="TextBox 39">
            <a:extLst>
              <a:ext uri="{FF2B5EF4-FFF2-40B4-BE49-F238E27FC236}">
                <a16:creationId xmlns:a16="http://schemas.microsoft.com/office/drawing/2014/main" id="{B90C816B-7155-C908-6F61-88B58B6B26F2}"/>
              </a:ext>
            </a:extLst>
          </p:cNvPr>
          <p:cNvSpPr txBox="1"/>
          <p:nvPr/>
        </p:nvSpPr>
        <p:spPr>
          <a:xfrm>
            <a:off x="2037406" y="4266794"/>
            <a:ext cx="1822760" cy="307777"/>
          </a:xfrm>
          <a:prstGeom prst="rect">
            <a:avLst/>
          </a:prstGeom>
          <a:noFill/>
        </p:spPr>
        <p:txBody>
          <a:bodyPr wrap="square" rtlCol="0">
            <a:spAutoFit/>
          </a:bodyPr>
          <a:lstStyle/>
          <a:p>
            <a:r>
              <a:rPr lang="en-US" dirty="0">
                <a:solidFill>
                  <a:srgbClr val="00B050"/>
                </a:solidFill>
              </a:rPr>
              <a:t>F</a:t>
            </a:r>
            <a:r>
              <a:rPr lang="en-US" baseline="-25000" dirty="0">
                <a:solidFill>
                  <a:srgbClr val="00B050"/>
                </a:solidFill>
              </a:rPr>
              <a:t>c</a:t>
            </a:r>
            <a:r>
              <a:rPr kumimoji="0" lang="en-US" sz="1400" b="0" i="0" u="none" strike="noStrike" kern="1200" cap="none" spc="0" normalizeH="0" baseline="0" noProof="0" dirty="0">
                <a:ln>
                  <a:noFill/>
                </a:ln>
                <a:solidFill>
                  <a:srgbClr val="00B050"/>
                </a:solidFill>
                <a:effectLst/>
                <a:uLnTx/>
                <a:uFillTx/>
                <a:latin typeface="TeleGrotesk Next"/>
                <a:ea typeface="+mn-ea"/>
                <a:cs typeface="+mn-cs"/>
              </a:rPr>
              <a:t>= 2120.32 MHz</a:t>
            </a:r>
            <a:endParaRPr lang="en-US" baseline="-25000" dirty="0">
              <a:solidFill>
                <a:srgbClr val="00B050"/>
              </a:solidFill>
            </a:endParaRPr>
          </a:p>
        </p:txBody>
      </p:sp>
      <p:sp>
        <p:nvSpPr>
          <p:cNvPr id="41" name="Rectangle 40">
            <a:extLst>
              <a:ext uri="{FF2B5EF4-FFF2-40B4-BE49-F238E27FC236}">
                <a16:creationId xmlns:a16="http://schemas.microsoft.com/office/drawing/2014/main" id="{8D341CFE-F3F0-1D96-3DBD-4EAEF450C195}"/>
              </a:ext>
            </a:extLst>
          </p:cNvPr>
          <p:cNvSpPr/>
          <p:nvPr/>
        </p:nvSpPr>
        <p:spPr>
          <a:xfrm>
            <a:off x="223375" y="3351527"/>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PRB0</a:t>
            </a:r>
          </a:p>
        </p:txBody>
      </p:sp>
      <p:sp>
        <p:nvSpPr>
          <p:cNvPr id="42" name="Rectangle 41">
            <a:extLst>
              <a:ext uri="{FF2B5EF4-FFF2-40B4-BE49-F238E27FC236}">
                <a16:creationId xmlns:a16="http://schemas.microsoft.com/office/drawing/2014/main" id="{4467EED3-33E5-41F0-877E-2ABB85A79397}"/>
              </a:ext>
            </a:extLst>
          </p:cNvPr>
          <p:cNvSpPr/>
          <p:nvPr/>
        </p:nvSpPr>
        <p:spPr>
          <a:xfrm>
            <a:off x="1682752" y="3353922"/>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43" name="Rectangle 42">
            <a:extLst>
              <a:ext uri="{FF2B5EF4-FFF2-40B4-BE49-F238E27FC236}">
                <a16:creationId xmlns:a16="http://schemas.microsoft.com/office/drawing/2014/main" id="{23311F47-2294-FF4C-2153-A25B43190096}"/>
              </a:ext>
            </a:extLst>
          </p:cNvPr>
          <p:cNvSpPr/>
          <p:nvPr/>
        </p:nvSpPr>
        <p:spPr>
          <a:xfrm>
            <a:off x="3867466" y="3358641"/>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PRB104</a:t>
            </a:r>
          </a:p>
        </p:txBody>
      </p:sp>
      <p:sp>
        <p:nvSpPr>
          <p:cNvPr id="44" name="Rectangle 43">
            <a:extLst>
              <a:ext uri="{FF2B5EF4-FFF2-40B4-BE49-F238E27FC236}">
                <a16:creationId xmlns:a16="http://schemas.microsoft.com/office/drawing/2014/main" id="{E4800CCD-FA33-EAA3-EE4C-144CC6E9652E}"/>
              </a:ext>
            </a:extLst>
          </p:cNvPr>
          <p:cNvSpPr/>
          <p:nvPr/>
        </p:nvSpPr>
        <p:spPr>
          <a:xfrm>
            <a:off x="949974" y="3353922"/>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55" name="Rectangle 54">
            <a:extLst>
              <a:ext uri="{FF2B5EF4-FFF2-40B4-BE49-F238E27FC236}">
                <a16:creationId xmlns:a16="http://schemas.microsoft.com/office/drawing/2014/main" id="{5170CF97-6E8C-8DBA-BB74-5B383E24DB2B}"/>
              </a:ext>
            </a:extLst>
          </p:cNvPr>
          <p:cNvSpPr/>
          <p:nvPr/>
        </p:nvSpPr>
        <p:spPr>
          <a:xfrm>
            <a:off x="4587882" y="3358641"/>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PRB105</a:t>
            </a:r>
          </a:p>
        </p:txBody>
      </p:sp>
      <p:sp>
        <p:nvSpPr>
          <p:cNvPr id="56" name="TextBox 55">
            <a:extLst>
              <a:ext uri="{FF2B5EF4-FFF2-40B4-BE49-F238E27FC236}">
                <a16:creationId xmlns:a16="http://schemas.microsoft.com/office/drawing/2014/main" id="{6984C885-7189-B4F8-A5D8-CA1A80124B86}"/>
              </a:ext>
            </a:extLst>
          </p:cNvPr>
          <p:cNvSpPr txBox="1"/>
          <p:nvPr/>
        </p:nvSpPr>
        <p:spPr>
          <a:xfrm>
            <a:off x="1303916" y="3659542"/>
            <a:ext cx="1822760" cy="307777"/>
          </a:xfrm>
          <a:prstGeom prst="rect">
            <a:avLst/>
          </a:prstGeom>
          <a:noFill/>
        </p:spPr>
        <p:txBody>
          <a:bodyPr wrap="square" rtlCol="0">
            <a:spAutoFit/>
          </a:bodyPr>
          <a:lstStyle/>
          <a:p>
            <a:r>
              <a:rPr lang="en-US" dirty="0">
                <a:solidFill>
                  <a:srgbClr val="00B050"/>
                </a:solidFill>
              </a:rPr>
              <a:t>F</a:t>
            </a:r>
            <a:r>
              <a:rPr lang="en-US" baseline="-25000" dirty="0">
                <a:solidFill>
                  <a:srgbClr val="00B050"/>
                </a:solidFill>
              </a:rPr>
              <a:t>c</a:t>
            </a:r>
            <a:r>
              <a:rPr kumimoji="0" lang="en-US" sz="1400" b="0" i="0" u="none" strike="noStrike" kern="1200" cap="none" spc="0" normalizeH="0" baseline="0" noProof="0" dirty="0">
                <a:ln>
                  <a:noFill/>
                </a:ln>
                <a:solidFill>
                  <a:srgbClr val="00B050"/>
                </a:solidFill>
                <a:effectLst/>
                <a:uLnTx/>
                <a:uFillTx/>
                <a:latin typeface="TeleGrotesk Next"/>
                <a:ea typeface="+mn-ea"/>
                <a:cs typeface="+mn-cs"/>
              </a:rPr>
              <a:t>= 2120.14 MHz</a:t>
            </a:r>
            <a:endParaRPr lang="en-US" baseline="-25000" dirty="0">
              <a:solidFill>
                <a:srgbClr val="00B050"/>
              </a:solidFill>
            </a:endParaRPr>
          </a:p>
        </p:txBody>
      </p:sp>
      <p:sp>
        <p:nvSpPr>
          <p:cNvPr id="57" name="Rectangle 56">
            <a:extLst>
              <a:ext uri="{FF2B5EF4-FFF2-40B4-BE49-F238E27FC236}">
                <a16:creationId xmlns:a16="http://schemas.microsoft.com/office/drawing/2014/main" id="{F2989A32-8277-00B3-684F-4BE343CBC6BD}"/>
              </a:ext>
            </a:extLst>
          </p:cNvPr>
          <p:cNvSpPr/>
          <p:nvPr/>
        </p:nvSpPr>
        <p:spPr>
          <a:xfrm>
            <a:off x="1695140" y="4560853"/>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PRB2</a:t>
            </a:r>
          </a:p>
        </p:txBody>
      </p:sp>
      <p:sp>
        <p:nvSpPr>
          <p:cNvPr id="58" name="Rectangle 57">
            <a:extLst>
              <a:ext uri="{FF2B5EF4-FFF2-40B4-BE49-F238E27FC236}">
                <a16:creationId xmlns:a16="http://schemas.microsoft.com/office/drawing/2014/main" id="{9DDE4238-5636-6517-6D00-AB6BE00AD995}"/>
              </a:ext>
            </a:extLst>
          </p:cNvPr>
          <p:cNvSpPr/>
          <p:nvPr/>
        </p:nvSpPr>
        <p:spPr>
          <a:xfrm>
            <a:off x="3154517" y="4563248"/>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59" name="Rectangle 58">
            <a:extLst>
              <a:ext uri="{FF2B5EF4-FFF2-40B4-BE49-F238E27FC236}">
                <a16:creationId xmlns:a16="http://schemas.microsoft.com/office/drawing/2014/main" id="{CF8CBB7A-89D0-4860-9F7C-67C3D5325294}"/>
              </a:ext>
            </a:extLst>
          </p:cNvPr>
          <p:cNvSpPr/>
          <p:nvPr/>
        </p:nvSpPr>
        <p:spPr>
          <a:xfrm>
            <a:off x="5334312" y="4563595"/>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PRB106</a:t>
            </a:r>
          </a:p>
        </p:txBody>
      </p:sp>
      <p:sp>
        <p:nvSpPr>
          <p:cNvPr id="60" name="Rectangle 59">
            <a:extLst>
              <a:ext uri="{FF2B5EF4-FFF2-40B4-BE49-F238E27FC236}">
                <a16:creationId xmlns:a16="http://schemas.microsoft.com/office/drawing/2014/main" id="{0B5B5D54-4658-032B-5635-B7686AB573A1}"/>
              </a:ext>
            </a:extLst>
          </p:cNvPr>
          <p:cNvSpPr/>
          <p:nvPr/>
        </p:nvSpPr>
        <p:spPr>
          <a:xfrm>
            <a:off x="2421739" y="4563248"/>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62" name="Rectangle 61">
            <a:extLst>
              <a:ext uri="{FF2B5EF4-FFF2-40B4-BE49-F238E27FC236}">
                <a16:creationId xmlns:a16="http://schemas.microsoft.com/office/drawing/2014/main" id="{3285A9AD-D9A5-89D6-E256-D175869733D8}"/>
              </a:ext>
            </a:extLst>
          </p:cNvPr>
          <p:cNvSpPr/>
          <p:nvPr/>
        </p:nvSpPr>
        <p:spPr>
          <a:xfrm>
            <a:off x="6054728" y="4563595"/>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PRB107</a:t>
            </a:r>
          </a:p>
        </p:txBody>
      </p:sp>
      <p:sp>
        <p:nvSpPr>
          <p:cNvPr id="63" name="TextBox 62">
            <a:extLst>
              <a:ext uri="{FF2B5EF4-FFF2-40B4-BE49-F238E27FC236}">
                <a16:creationId xmlns:a16="http://schemas.microsoft.com/office/drawing/2014/main" id="{BE9C300F-5693-AD78-AEC6-FA3920E297E7}"/>
              </a:ext>
            </a:extLst>
          </p:cNvPr>
          <p:cNvSpPr txBox="1"/>
          <p:nvPr/>
        </p:nvSpPr>
        <p:spPr>
          <a:xfrm>
            <a:off x="3532671" y="4853219"/>
            <a:ext cx="1822760" cy="307777"/>
          </a:xfrm>
          <a:prstGeom prst="rect">
            <a:avLst/>
          </a:prstGeom>
          <a:noFill/>
        </p:spPr>
        <p:txBody>
          <a:bodyPr wrap="square" rtlCol="0">
            <a:spAutoFit/>
          </a:bodyPr>
          <a:lstStyle/>
          <a:p>
            <a:r>
              <a:rPr lang="en-US" dirty="0">
                <a:solidFill>
                  <a:srgbClr val="00B050"/>
                </a:solidFill>
              </a:rPr>
              <a:t>F</a:t>
            </a:r>
            <a:r>
              <a:rPr lang="en-US" baseline="-25000" dirty="0">
                <a:solidFill>
                  <a:srgbClr val="00B050"/>
                </a:solidFill>
              </a:rPr>
              <a:t>c</a:t>
            </a:r>
            <a:r>
              <a:rPr kumimoji="0" lang="en-US" sz="1400" b="0" i="0" u="none" strike="noStrike" kern="1200" cap="none" spc="0" normalizeH="0" baseline="0" noProof="0" dirty="0">
                <a:ln>
                  <a:noFill/>
                </a:ln>
                <a:solidFill>
                  <a:srgbClr val="00B050"/>
                </a:solidFill>
                <a:effectLst/>
                <a:uLnTx/>
                <a:uFillTx/>
                <a:latin typeface="TeleGrotesk Next"/>
                <a:ea typeface="+mn-ea"/>
                <a:cs typeface="+mn-cs"/>
              </a:rPr>
              <a:t>= 2120.5 MHz</a:t>
            </a:r>
            <a:endParaRPr lang="en-US" baseline="-25000" dirty="0">
              <a:solidFill>
                <a:srgbClr val="00B050"/>
              </a:solidFill>
            </a:endParaRPr>
          </a:p>
        </p:txBody>
      </p:sp>
      <p:sp>
        <p:nvSpPr>
          <p:cNvPr id="64" name="Rectangle 63">
            <a:extLst>
              <a:ext uri="{FF2B5EF4-FFF2-40B4-BE49-F238E27FC236}">
                <a16:creationId xmlns:a16="http://schemas.microsoft.com/office/drawing/2014/main" id="{D55A5108-B8C8-809E-98A2-8D5B848C6FA8}"/>
              </a:ext>
            </a:extLst>
          </p:cNvPr>
          <p:cNvSpPr/>
          <p:nvPr/>
        </p:nvSpPr>
        <p:spPr>
          <a:xfrm>
            <a:off x="3140867" y="3356950"/>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65" name="Rectangle 64">
            <a:extLst>
              <a:ext uri="{FF2B5EF4-FFF2-40B4-BE49-F238E27FC236}">
                <a16:creationId xmlns:a16="http://schemas.microsoft.com/office/drawing/2014/main" id="{4A17DA74-5243-E1CF-80B6-D4C60FD1BBF7}"/>
              </a:ext>
            </a:extLst>
          </p:cNvPr>
          <p:cNvSpPr/>
          <p:nvPr/>
        </p:nvSpPr>
        <p:spPr>
          <a:xfrm>
            <a:off x="2408089" y="3356950"/>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66" name="Rectangle 65">
            <a:extLst>
              <a:ext uri="{FF2B5EF4-FFF2-40B4-BE49-F238E27FC236}">
                <a16:creationId xmlns:a16="http://schemas.microsoft.com/office/drawing/2014/main" id="{55EB6DFD-F6EA-8B03-C247-A683FD557914}"/>
              </a:ext>
            </a:extLst>
          </p:cNvPr>
          <p:cNvSpPr/>
          <p:nvPr/>
        </p:nvSpPr>
        <p:spPr>
          <a:xfrm>
            <a:off x="3887297" y="395878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67" name="Rectangle 66">
            <a:extLst>
              <a:ext uri="{FF2B5EF4-FFF2-40B4-BE49-F238E27FC236}">
                <a16:creationId xmlns:a16="http://schemas.microsoft.com/office/drawing/2014/main" id="{FB17DD88-7284-9F0A-9507-7C4E123276AE}"/>
              </a:ext>
            </a:extLst>
          </p:cNvPr>
          <p:cNvSpPr/>
          <p:nvPr/>
        </p:nvSpPr>
        <p:spPr>
          <a:xfrm>
            <a:off x="3154519" y="395878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68" name="Rectangle 67">
            <a:extLst>
              <a:ext uri="{FF2B5EF4-FFF2-40B4-BE49-F238E27FC236}">
                <a16:creationId xmlns:a16="http://schemas.microsoft.com/office/drawing/2014/main" id="{E17D356E-4893-9336-B3C2-1907D5F63BF3}"/>
              </a:ext>
            </a:extLst>
          </p:cNvPr>
          <p:cNvSpPr/>
          <p:nvPr/>
        </p:nvSpPr>
        <p:spPr>
          <a:xfrm>
            <a:off x="4613894" y="4560853"/>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69" name="Rectangle 68">
            <a:extLst>
              <a:ext uri="{FF2B5EF4-FFF2-40B4-BE49-F238E27FC236}">
                <a16:creationId xmlns:a16="http://schemas.microsoft.com/office/drawing/2014/main" id="{A6BE1BEA-0981-C6DB-66C7-AADAA9E40D84}"/>
              </a:ext>
            </a:extLst>
          </p:cNvPr>
          <p:cNvSpPr/>
          <p:nvPr/>
        </p:nvSpPr>
        <p:spPr>
          <a:xfrm>
            <a:off x="3881116" y="4560853"/>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Tree>
    <p:extLst>
      <p:ext uri="{BB962C8B-B14F-4D97-AF65-F5344CB8AC3E}">
        <p14:creationId xmlns:p14="http://schemas.microsoft.com/office/powerpoint/2010/main" val="1581895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D20782-B861-D4C2-9BBD-6E9F2DE41E0C}"/>
              </a:ext>
            </a:extLst>
          </p:cNvPr>
          <p:cNvSpPr>
            <a:spLocks noGrp="1"/>
          </p:cNvSpPr>
          <p:nvPr>
            <p:ph sz="quarter" idx="12"/>
          </p:nvPr>
        </p:nvSpPr>
        <p:spPr>
          <a:xfrm>
            <a:off x="93900" y="724469"/>
            <a:ext cx="8503920" cy="1743456"/>
          </a:xfrm>
        </p:spPr>
        <p:txBody>
          <a:bodyPr>
            <a:normAutofit fontScale="70000" lnSpcReduction="20000"/>
          </a:bodyPr>
          <a:lstStyle/>
          <a:p>
            <a:r>
              <a:rPr lang="en-US" dirty="0"/>
              <a:t>To be forward compatible, the UE does not need to support the cell specific channel bandwidth in SIB1</a:t>
            </a:r>
          </a:p>
          <a:p>
            <a:r>
              <a:rPr lang="en-US" dirty="0"/>
              <a:t>In order to make the RF requirements clear, UE specific channel bandwidths were introduced via Qualcomm company CR at RAN#88 in December 2018 in RP-182896 </a:t>
            </a:r>
          </a:p>
          <a:p>
            <a:r>
              <a:rPr lang="en-US" dirty="0"/>
              <a:t>In the discussion on UE specific channel bandwidths, no mention was made of them having to be on the 100 kHz raster, but suddenly allowed BWP positions are not allowed UE specific channel BW positions?  </a:t>
            </a:r>
          </a:p>
        </p:txBody>
      </p:sp>
      <p:sp>
        <p:nvSpPr>
          <p:cNvPr id="4" name="Title 3">
            <a:extLst>
              <a:ext uri="{FF2B5EF4-FFF2-40B4-BE49-F238E27FC236}">
                <a16:creationId xmlns:a16="http://schemas.microsoft.com/office/drawing/2014/main" id="{EEEE5135-9DA3-29B9-7332-753E466E4341}"/>
              </a:ext>
            </a:extLst>
          </p:cNvPr>
          <p:cNvSpPr>
            <a:spLocks noGrp="1"/>
          </p:cNvSpPr>
          <p:nvPr>
            <p:ph type="title"/>
          </p:nvPr>
        </p:nvSpPr>
        <p:spPr/>
        <p:txBody>
          <a:bodyPr>
            <a:normAutofit fontScale="90000"/>
          </a:bodyPr>
          <a:lstStyle/>
          <a:p>
            <a:r>
              <a:rPr lang="en-US" dirty="0"/>
              <a:t>UE Specific channel bandwidth</a:t>
            </a:r>
          </a:p>
        </p:txBody>
      </p:sp>
      <p:sp>
        <p:nvSpPr>
          <p:cNvPr id="33" name="TextBox 32">
            <a:extLst>
              <a:ext uri="{FF2B5EF4-FFF2-40B4-BE49-F238E27FC236}">
                <a16:creationId xmlns:a16="http://schemas.microsoft.com/office/drawing/2014/main" id="{43949357-F9E7-E235-D9F0-85D365820E1F}"/>
              </a:ext>
            </a:extLst>
          </p:cNvPr>
          <p:cNvSpPr txBox="1"/>
          <p:nvPr/>
        </p:nvSpPr>
        <p:spPr>
          <a:xfrm>
            <a:off x="2409349" y="2216061"/>
            <a:ext cx="3602589" cy="307777"/>
          </a:xfrm>
          <a:prstGeom prst="rect">
            <a:avLst/>
          </a:prstGeom>
          <a:noFill/>
        </p:spPr>
        <p:txBody>
          <a:bodyPr wrap="none" rtlCol="0">
            <a:spAutoFit/>
          </a:bodyPr>
          <a:lstStyle/>
          <a:p>
            <a:r>
              <a:rPr lang="en-US" dirty="0"/>
              <a:t>Cell specific channel Bandwidth (30 MHz carrier)</a:t>
            </a:r>
          </a:p>
        </p:txBody>
      </p:sp>
      <p:sp>
        <p:nvSpPr>
          <p:cNvPr id="35" name="TextBox 34">
            <a:extLst>
              <a:ext uri="{FF2B5EF4-FFF2-40B4-BE49-F238E27FC236}">
                <a16:creationId xmlns:a16="http://schemas.microsoft.com/office/drawing/2014/main" id="{CACCAF4B-956B-28DF-DC26-1B90E710F5F1}"/>
              </a:ext>
            </a:extLst>
          </p:cNvPr>
          <p:cNvSpPr txBox="1"/>
          <p:nvPr/>
        </p:nvSpPr>
        <p:spPr>
          <a:xfrm>
            <a:off x="1013672" y="3050864"/>
            <a:ext cx="2698115" cy="307777"/>
          </a:xfrm>
          <a:prstGeom prst="rect">
            <a:avLst/>
          </a:prstGeom>
          <a:noFill/>
        </p:spPr>
        <p:txBody>
          <a:bodyPr wrap="square" rtlCol="0">
            <a:spAutoFit/>
          </a:bodyPr>
          <a:lstStyle/>
          <a:p>
            <a:r>
              <a:rPr lang="en-US" dirty="0"/>
              <a:t>20 MHz UE Specific channel BW</a:t>
            </a:r>
          </a:p>
        </p:txBody>
      </p:sp>
      <p:sp>
        <p:nvSpPr>
          <p:cNvPr id="36" name="Rectangle 35">
            <a:extLst>
              <a:ext uri="{FF2B5EF4-FFF2-40B4-BE49-F238E27FC236}">
                <a16:creationId xmlns:a16="http://schemas.microsoft.com/office/drawing/2014/main" id="{9CCD16CA-2D09-614D-A2D1-D86DDC18A77E}"/>
              </a:ext>
            </a:extLst>
          </p:cNvPr>
          <p:cNvSpPr/>
          <p:nvPr/>
        </p:nvSpPr>
        <p:spPr>
          <a:xfrm>
            <a:off x="235759" y="275089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PRB0</a:t>
            </a:r>
          </a:p>
        </p:txBody>
      </p:sp>
      <p:sp>
        <p:nvSpPr>
          <p:cNvPr id="38" name="Rectangle 37">
            <a:extLst>
              <a:ext uri="{FF2B5EF4-FFF2-40B4-BE49-F238E27FC236}">
                <a16:creationId xmlns:a16="http://schemas.microsoft.com/office/drawing/2014/main" id="{2CACD92F-E19C-7AF7-4B16-36FFE44E332A}"/>
              </a:ext>
            </a:extLst>
          </p:cNvPr>
          <p:cNvSpPr/>
          <p:nvPr/>
        </p:nvSpPr>
        <p:spPr>
          <a:xfrm>
            <a:off x="962358" y="2753289"/>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a:t>
            </a:r>
          </a:p>
        </p:txBody>
      </p:sp>
      <p:sp>
        <p:nvSpPr>
          <p:cNvPr id="45" name="Rectangle 44">
            <a:extLst>
              <a:ext uri="{FF2B5EF4-FFF2-40B4-BE49-F238E27FC236}">
                <a16:creationId xmlns:a16="http://schemas.microsoft.com/office/drawing/2014/main" id="{EFF392DC-E9CB-4A37-72FF-02EAE93FBE7F}"/>
              </a:ext>
            </a:extLst>
          </p:cNvPr>
          <p:cNvSpPr/>
          <p:nvPr/>
        </p:nvSpPr>
        <p:spPr>
          <a:xfrm>
            <a:off x="2421735" y="275568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46" name="Rectangle 45">
            <a:extLst>
              <a:ext uri="{FF2B5EF4-FFF2-40B4-BE49-F238E27FC236}">
                <a16:creationId xmlns:a16="http://schemas.microsoft.com/office/drawing/2014/main" id="{80D1A7CE-7B7C-C5DF-BE3C-0D80EC72AFE3}"/>
              </a:ext>
            </a:extLst>
          </p:cNvPr>
          <p:cNvSpPr/>
          <p:nvPr/>
        </p:nvSpPr>
        <p:spPr>
          <a:xfrm>
            <a:off x="3148332" y="275568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sp>
        <p:nvSpPr>
          <p:cNvPr id="47" name="Rectangle 46">
            <a:extLst>
              <a:ext uri="{FF2B5EF4-FFF2-40B4-BE49-F238E27FC236}">
                <a16:creationId xmlns:a16="http://schemas.microsoft.com/office/drawing/2014/main" id="{E9E3B957-9109-A467-5D59-C705997D9FB8}"/>
              </a:ext>
            </a:extLst>
          </p:cNvPr>
          <p:cNvSpPr/>
          <p:nvPr/>
        </p:nvSpPr>
        <p:spPr>
          <a:xfrm>
            <a:off x="3874931" y="275568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sp>
        <p:nvSpPr>
          <p:cNvPr id="48" name="Rectangle 47">
            <a:extLst>
              <a:ext uri="{FF2B5EF4-FFF2-40B4-BE49-F238E27FC236}">
                <a16:creationId xmlns:a16="http://schemas.microsoft.com/office/drawing/2014/main" id="{DFD36713-4043-571C-2E68-B284CFD68791}"/>
              </a:ext>
            </a:extLst>
          </p:cNvPr>
          <p:cNvSpPr/>
          <p:nvPr/>
        </p:nvSpPr>
        <p:spPr>
          <a:xfrm>
            <a:off x="4601530" y="275568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sp>
        <p:nvSpPr>
          <p:cNvPr id="49" name="Rectangle 48">
            <a:extLst>
              <a:ext uri="{FF2B5EF4-FFF2-40B4-BE49-F238E27FC236}">
                <a16:creationId xmlns:a16="http://schemas.microsoft.com/office/drawing/2014/main" id="{FC424A42-5BF2-5D0D-A10B-E567B0C1A498}"/>
              </a:ext>
            </a:extLst>
          </p:cNvPr>
          <p:cNvSpPr/>
          <p:nvPr/>
        </p:nvSpPr>
        <p:spPr>
          <a:xfrm>
            <a:off x="5328129" y="275568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sp>
        <p:nvSpPr>
          <p:cNvPr id="50" name="Rectangle 49">
            <a:extLst>
              <a:ext uri="{FF2B5EF4-FFF2-40B4-BE49-F238E27FC236}">
                <a16:creationId xmlns:a16="http://schemas.microsoft.com/office/drawing/2014/main" id="{AFB06044-9A0F-1E09-A5DF-DA29C426BF4B}"/>
              </a:ext>
            </a:extLst>
          </p:cNvPr>
          <p:cNvSpPr/>
          <p:nvPr/>
        </p:nvSpPr>
        <p:spPr>
          <a:xfrm>
            <a:off x="7507922" y="2762760"/>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PRB158</a:t>
            </a:r>
          </a:p>
        </p:txBody>
      </p:sp>
      <p:sp>
        <p:nvSpPr>
          <p:cNvPr id="51" name="Rectangle 50">
            <a:extLst>
              <a:ext uri="{FF2B5EF4-FFF2-40B4-BE49-F238E27FC236}">
                <a16:creationId xmlns:a16="http://schemas.microsoft.com/office/drawing/2014/main" id="{DABAF90F-58EC-2B4F-B9E8-E58B13CABDEE}"/>
              </a:ext>
            </a:extLst>
          </p:cNvPr>
          <p:cNvSpPr/>
          <p:nvPr/>
        </p:nvSpPr>
        <p:spPr>
          <a:xfrm>
            <a:off x="8234521" y="2762760"/>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PRB159</a:t>
            </a:r>
          </a:p>
        </p:txBody>
      </p:sp>
      <p:sp>
        <p:nvSpPr>
          <p:cNvPr id="52" name="Rectangle 51">
            <a:extLst>
              <a:ext uri="{FF2B5EF4-FFF2-40B4-BE49-F238E27FC236}">
                <a16:creationId xmlns:a16="http://schemas.microsoft.com/office/drawing/2014/main" id="{8139B26D-CAE1-2B52-34B8-483B2B56FEDB}"/>
              </a:ext>
            </a:extLst>
          </p:cNvPr>
          <p:cNvSpPr/>
          <p:nvPr/>
        </p:nvSpPr>
        <p:spPr>
          <a:xfrm>
            <a:off x="6054728" y="2762760"/>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53" name="Rectangle 52">
            <a:extLst>
              <a:ext uri="{FF2B5EF4-FFF2-40B4-BE49-F238E27FC236}">
                <a16:creationId xmlns:a16="http://schemas.microsoft.com/office/drawing/2014/main" id="{FCEC0CA1-D1EC-62AC-4018-A33C3A475D1F}"/>
              </a:ext>
            </a:extLst>
          </p:cNvPr>
          <p:cNvSpPr/>
          <p:nvPr/>
        </p:nvSpPr>
        <p:spPr>
          <a:xfrm>
            <a:off x="6781325" y="2762760"/>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54" name="Rectangle 53">
            <a:extLst>
              <a:ext uri="{FF2B5EF4-FFF2-40B4-BE49-F238E27FC236}">
                <a16:creationId xmlns:a16="http://schemas.microsoft.com/office/drawing/2014/main" id="{3BAE7949-FF7E-7727-0D8F-081BD2B00506}"/>
              </a:ext>
            </a:extLst>
          </p:cNvPr>
          <p:cNvSpPr/>
          <p:nvPr/>
        </p:nvSpPr>
        <p:spPr>
          <a:xfrm>
            <a:off x="1688957" y="275568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61" name="TextBox 60">
            <a:extLst>
              <a:ext uri="{FF2B5EF4-FFF2-40B4-BE49-F238E27FC236}">
                <a16:creationId xmlns:a16="http://schemas.microsoft.com/office/drawing/2014/main" id="{84889C8D-78D1-08A0-F7B3-D4CC579D76AC}"/>
              </a:ext>
            </a:extLst>
          </p:cNvPr>
          <p:cNvSpPr txBox="1"/>
          <p:nvPr/>
        </p:nvSpPr>
        <p:spPr>
          <a:xfrm>
            <a:off x="4002939" y="2438258"/>
            <a:ext cx="1219112" cy="307777"/>
          </a:xfrm>
          <a:prstGeom prst="rect">
            <a:avLst/>
          </a:prstGeom>
          <a:noFill/>
        </p:spPr>
        <p:txBody>
          <a:bodyPr wrap="square" rtlCol="0">
            <a:spAutoFit/>
          </a:bodyPr>
          <a:lstStyle/>
          <a:p>
            <a:r>
              <a:rPr lang="en-US" dirty="0"/>
              <a:t>F</a:t>
            </a:r>
            <a:r>
              <a:rPr lang="en-US" baseline="-25000" dirty="0"/>
              <a:t>c</a:t>
            </a:r>
            <a:r>
              <a:rPr kumimoji="0" lang="en-US" sz="1400" b="0" i="0" u="none" strike="noStrike" kern="1200" cap="none" spc="0" normalizeH="0" baseline="0" noProof="0" dirty="0">
                <a:ln>
                  <a:noFill/>
                </a:ln>
                <a:solidFill>
                  <a:srgbClr val="3C3C3C"/>
                </a:solidFill>
                <a:effectLst/>
                <a:uLnTx/>
                <a:uFillTx/>
                <a:latin typeface="TeleGrotesk Next"/>
                <a:ea typeface="+mn-ea"/>
                <a:cs typeface="+mn-cs"/>
              </a:rPr>
              <a:t>= 2125 MHz</a:t>
            </a:r>
            <a:endParaRPr lang="en-US" baseline="-25000" dirty="0"/>
          </a:p>
        </p:txBody>
      </p:sp>
      <p:sp>
        <p:nvSpPr>
          <p:cNvPr id="3" name="Rectangle 2">
            <a:extLst>
              <a:ext uri="{FF2B5EF4-FFF2-40B4-BE49-F238E27FC236}">
                <a16:creationId xmlns:a16="http://schemas.microsoft.com/office/drawing/2014/main" id="{63445029-EF2B-16E4-80EE-D3A73F664521}"/>
              </a:ext>
            </a:extLst>
          </p:cNvPr>
          <p:cNvSpPr/>
          <p:nvPr/>
        </p:nvSpPr>
        <p:spPr>
          <a:xfrm>
            <a:off x="968541" y="3953273"/>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a:t>
            </a:r>
          </a:p>
        </p:txBody>
      </p:sp>
      <p:sp>
        <p:nvSpPr>
          <p:cNvPr id="5" name="Rectangle 4">
            <a:extLst>
              <a:ext uri="{FF2B5EF4-FFF2-40B4-BE49-F238E27FC236}">
                <a16:creationId xmlns:a16="http://schemas.microsoft.com/office/drawing/2014/main" id="{424FF3AC-7E04-EAF1-4212-C44218D4AED6}"/>
              </a:ext>
            </a:extLst>
          </p:cNvPr>
          <p:cNvSpPr/>
          <p:nvPr/>
        </p:nvSpPr>
        <p:spPr>
          <a:xfrm>
            <a:off x="2427918" y="3955668"/>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6" name="Rectangle 5">
            <a:extLst>
              <a:ext uri="{FF2B5EF4-FFF2-40B4-BE49-F238E27FC236}">
                <a16:creationId xmlns:a16="http://schemas.microsoft.com/office/drawing/2014/main" id="{306F6F28-0EB8-AC5D-C8A5-8410C1D6E925}"/>
              </a:ext>
            </a:extLst>
          </p:cNvPr>
          <p:cNvSpPr/>
          <p:nvPr/>
        </p:nvSpPr>
        <p:spPr>
          <a:xfrm>
            <a:off x="4613896" y="3953273"/>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PRB105</a:t>
            </a:r>
          </a:p>
        </p:txBody>
      </p:sp>
      <p:sp>
        <p:nvSpPr>
          <p:cNvPr id="7" name="Rectangle 6">
            <a:extLst>
              <a:ext uri="{FF2B5EF4-FFF2-40B4-BE49-F238E27FC236}">
                <a16:creationId xmlns:a16="http://schemas.microsoft.com/office/drawing/2014/main" id="{7852F68D-E4D9-A4A5-3C74-3D0A05333826}"/>
              </a:ext>
            </a:extLst>
          </p:cNvPr>
          <p:cNvSpPr/>
          <p:nvPr/>
        </p:nvSpPr>
        <p:spPr>
          <a:xfrm>
            <a:off x="1695140" y="3955668"/>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8" name="Rectangle 7">
            <a:extLst>
              <a:ext uri="{FF2B5EF4-FFF2-40B4-BE49-F238E27FC236}">
                <a16:creationId xmlns:a16="http://schemas.microsoft.com/office/drawing/2014/main" id="{3417136E-E534-09FC-6E7A-0E7808C9DAA3}"/>
              </a:ext>
            </a:extLst>
          </p:cNvPr>
          <p:cNvSpPr/>
          <p:nvPr/>
        </p:nvSpPr>
        <p:spPr>
          <a:xfrm>
            <a:off x="5334312" y="3953273"/>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PRB106</a:t>
            </a:r>
          </a:p>
        </p:txBody>
      </p:sp>
      <p:sp>
        <p:nvSpPr>
          <p:cNvPr id="9" name="TextBox 8">
            <a:extLst>
              <a:ext uri="{FF2B5EF4-FFF2-40B4-BE49-F238E27FC236}">
                <a16:creationId xmlns:a16="http://schemas.microsoft.com/office/drawing/2014/main" id="{D781F8A2-D633-1AF5-3EEB-49591E6F7C7B}"/>
              </a:ext>
            </a:extLst>
          </p:cNvPr>
          <p:cNvSpPr txBox="1"/>
          <p:nvPr/>
        </p:nvSpPr>
        <p:spPr>
          <a:xfrm>
            <a:off x="2037406" y="4266794"/>
            <a:ext cx="3509954" cy="307777"/>
          </a:xfrm>
          <a:prstGeom prst="rect">
            <a:avLst/>
          </a:prstGeom>
          <a:noFill/>
        </p:spPr>
        <p:txBody>
          <a:bodyPr wrap="square" rtlCol="0">
            <a:spAutoFit/>
          </a:bodyPr>
          <a:lstStyle/>
          <a:p>
            <a:r>
              <a:rPr lang="en-US" dirty="0">
                <a:solidFill>
                  <a:srgbClr val="FF0000"/>
                </a:solidFill>
              </a:rPr>
              <a:t>F</a:t>
            </a:r>
            <a:r>
              <a:rPr lang="en-US" baseline="-25000" dirty="0">
                <a:solidFill>
                  <a:srgbClr val="FF0000"/>
                </a:solidFill>
              </a:rPr>
              <a:t>c</a:t>
            </a:r>
            <a:r>
              <a:rPr kumimoji="0" lang="en-US" sz="1400" b="0" i="0" u="none" strike="noStrike" kern="1200" cap="none" spc="0" normalizeH="0" baseline="0" noProof="0" dirty="0">
                <a:ln>
                  <a:noFill/>
                </a:ln>
                <a:solidFill>
                  <a:srgbClr val="FF0000"/>
                </a:solidFill>
                <a:effectLst/>
                <a:uLnTx/>
                <a:uFillTx/>
                <a:latin typeface="TeleGrotesk Next"/>
                <a:ea typeface="+mn-ea"/>
                <a:cs typeface="+mn-cs"/>
              </a:rPr>
              <a:t>= 2120.32 MHz – not on the 100 kHz raster</a:t>
            </a:r>
            <a:endParaRPr lang="en-US" baseline="-25000" dirty="0">
              <a:solidFill>
                <a:srgbClr val="FF0000"/>
              </a:solidFill>
            </a:endParaRPr>
          </a:p>
        </p:txBody>
      </p:sp>
      <p:sp>
        <p:nvSpPr>
          <p:cNvPr id="10" name="Rectangle 9">
            <a:extLst>
              <a:ext uri="{FF2B5EF4-FFF2-40B4-BE49-F238E27FC236}">
                <a16:creationId xmlns:a16="http://schemas.microsoft.com/office/drawing/2014/main" id="{3FD6EDD0-394F-A977-A301-8B2811530932}"/>
              </a:ext>
            </a:extLst>
          </p:cNvPr>
          <p:cNvSpPr/>
          <p:nvPr/>
        </p:nvSpPr>
        <p:spPr>
          <a:xfrm>
            <a:off x="223375" y="3351527"/>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PRB0</a:t>
            </a:r>
          </a:p>
        </p:txBody>
      </p:sp>
      <p:sp>
        <p:nvSpPr>
          <p:cNvPr id="11" name="Rectangle 10">
            <a:extLst>
              <a:ext uri="{FF2B5EF4-FFF2-40B4-BE49-F238E27FC236}">
                <a16:creationId xmlns:a16="http://schemas.microsoft.com/office/drawing/2014/main" id="{68A2E928-FBA3-2DCF-0929-31E4271CCEE4}"/>
              </a:ext>
            </a:extLst>
          </p:cNvPr>
          <p:cNvSpPr/>
          <p:nvPr/>
        </p:nvSpPr>
        <p:spPr>
          <a:xfrm>
            <a:off x="1682752" y="3353922"/>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12" name="Rectangle 11">
            <a:extLst>
              <a:ext uri="{FF2B5EF4-FFF2-40B4-BE49-F238E27FC236}">
                <a16:creationId xmlns:a16="http://schemas.microsoft.com/office/drawing/2014/main" id="{4CE88F53-BEF1-36C4-F52B-31684749A09A}"/>
              </a:ext>
            </a:extLst>
          </p:cNvPr>
          <p:cNvSpPr/>
          <p:nvPr/>
        </p:nvSpPr>
        <p:spPr>
          <a:xfrm>
            <a:off x="3867466" y="3358641"/>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PRB104</a:t>
            </a:r>
          </a:p>
        </p:txBody>
      </p:sp>
      <p:sp>
        <p:nvSpPr>
          <p:cNvPr id="13" name="Rectangle 12">
            <a:extLst>
              <a:ext uri="{FF2B5EF4-FFF2-40B4-BE49-F238E27FC236}">
                <a16:creationId xmlns:a16="http://schemas.microsoft.com/office/drawing/2014/main" id="{B72C43FA-7431-3244-CA67-3ABAC5503D25}"/>
              </a:ext>
            </a:extLst>
          </p:cNvPr>
          <p:cNvSpPr/>
          <p:nvPr/>
        </p:nvSpPr>
        <p:spPr>
          <a:xfrm>
            <a:off x="949974" y="3353922"/>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14" name="Rectangle 13">
            <a:extLst>
              <a:ext uri="{FF2B5EF4-FFF2-40B4-BE49-F238E27FC236}">
                <a16:creationId xmlns:a16="http://schemas.microsoft.com/office/drawing/2014/main" id="{6987279A-B72C-E01B-AEC9-011177D434FA}"/>
              </a:ext>
            </a:extLst>
          </p:cNvPr>
          <p:cNvSpPr/>
          <p:nvPr/>
        </p:nvSpPr>
        <p:spPr>
          <a:xfrm>
            <a:off x="4587882" y="3358641"/>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PRB105</a:t>
            </a:r>
          </a:p>
        </p:txBody>
      </p:sp>
      <p:sp>
        <p:nvSpPr>
          <p:cNvPr id="15" name="TextBox 14">
            <a:extLst>
              <a:ext uri="{FF2B5EF4-FFF2-40B4-BE49-F238E27FC236}">
                <a16:creationId xmlns:a16="http://schemas.microsoft.com/office/drawing/2014/main" id="{04B58443-9CD8-51FE-850C-44B6B57B9B49}"/>
              </a:ext>
            </a:extLst>
          </p:cNvPr>
          <p:cNvSpPr txBox="1"/>
          <p:nvPr/>
        </p:nvSpPr>
        <p:spPr>
          <a:xfrm>
            <a:off x="1303915" y="3659542"/>
            <a:ext cx="3627071" cy="307777"/>
          </a:xfrm>
          <a:prstGeom prst="rect">
            <a:avLst/>
          </a:prstGeom>
          <a:noFill/>
        </p:spPr>
        <p:txBody>
          <a:bodyPr wrap="square" rtlCol="0">
            <a:spAutoFit/>
          </a:bodyPr>
          <a:lstStyle/>
          <a:p>
            <a:r>
              <a:rPr lang="en-US" dirty="0">
                <a:solidFill>
                  <a:srgbClr val="FF0000"/>
                </a:solidFill>
              </a:rPr>
              <a:t>F</a:t>
            </a:r>
            <a:r>
              <a:rPr lang="en-US" baseline="-25000" dirty="0">
                <a:solidFill>
                  <a:srgbClr val="FF0000"/>
                </a:solidFill>
              </a:rPr>
              <a:t>c</a:t>
            </a:r>
            <a:r>
              <a:rPr kumimoji="0" lang="en-US" sz="1400" b="0" i="0" u="none" strike="noStrike" kern="1200" cap="none" spc="0" normalizeH="0" baseline="0" noProof="0" dirty="0">
                <a:ln>
                  <a:noFill/>
                </a:ln>
                <a:solidFill>
                  <a:srgbClr val="FF0000"/>
                </a:solidFill>
                <a:effectLst/>
                <a:uLnTx/>
                <a:uFillTx/>
                <a:latin typeface="TeleGrotesk Next"/>
                <a:ea typeface="+mn-ea"/>
                <a:cs typeface="+mn-cs"/>
              </a:rPr>
              <a:t>= 2120.14 MHz – not on the 100 kHz raster</a:t>
            </a:r>
            <a:endParaRPr lang="en-US" baseline="-25000" dirty="0">
              <a:solidFill>
                <a:srgbClr val="FF0000"/>
              </a:solidFill>
            </a:endParaRPr>
          </a:p>
        </p:txBody>
      </p:sp>
      <p:sp>
        <p:nvSpPr>
          <p:cNvPr id="16" name="Rectangle 15">
            <a:extLst>
              <a:ext uri="{FF2B5EF4-FFF2-40B4-BE49-F238E27FC236}">
                <a16:creationId xmlns:a16="http://schemas.microsoft.com/office/drawing/2014/main" id="{11B36707-FF2A-0431-2176-FABEC5297766}"/>
              </a:ext>
            </a:extLst>
          </p:cNvPr>
          <p:cNvSpPr/>
          <p:nvPr/>
        </p:nvSpPr>
        <p:spPr>
          <a:xfrm>
            <a:off x="1695140" y="4560853"/>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PRB2</a:t>
            </a:r>
          </a:p>
        </p:txBody>
      </p:sp>
      <p:sp>
        <p:nvSpPr>
          <p:cNvPr id="17" name="Rectangle 16">
            <a:extLst>
              <a:ext uri="{FF2B5EF4-FFF2-40B4-BE49-F238E27FC236}">
                <a16:creationId xmlns:a16="http://schemas.microsoft.com/office/drawing/2014/main" id="{0B680484-5BCF-C09F-5ED7-486560EAB65A}"/>
              </a:ext>
            </a:extLst>
          </p:cNvPr>
          <p:cNvSpPr/>
          <p:nvPr/>
        </p:nvSpPr>
        <p:spPr>
          <a:xfrm>
            <a:off x="3154517" y="4563248"/>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18" name="Rectangle 17">
            <a:extLst>
              <a:ext uri="{FF2B5EF4-FFF2-40B4-BE49-F238E27FC236}">
                <a16:creationId xmlns:a16="http://schemas.microsoft.com/office/drawing/2014/main" id="{15C84EBC-7DF2-2EB7-009A-7C831CAD2F58}"/>
              </a:ext>
            </a:extLst>
          </p:cNvPr>
          <p:cNvSpPr/>
          <p:nvPr/>
        </p:nvSpPr>
        <p:spPr>
          <a:xfrm>
            <a:off x="5334312" y="4563595"/>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PRB106</a:t>
            </a:r>
          </a:p>
        </p:txBody>
      </p:sp>
      <p:sp>
        <p:nvSpPr>
          <p:cNvPr id="19" name="Rectangle 18">
            <a:extLst>
              <a:ext uri="{FF2B5EF4-FFF2-40B4-BE49-F238E27FC236}">
                <a16:creationId xmlns:a16="http://schemas.microsoft.com/office/drawing/2014/main" id="{3463333C-341D-C296-1BC5-58518F62DF56}"/>
              </a:ext>
            </a:extLst>
          </p:cNvPr>
          <p:cNvSpPr/>
          <p:nvPr/>
        </p:nvSpPr>
        <p:spPr>
          <a:xfrm>
            <a:off x="2421739" y="4563248"/>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20" name="Rectangle 19">
            <a:extLst>
              <a:ext uri="{FF2B5EF4-FFF2-40B4-BE49-F238E27FC236}">
                <a16:creationId xmlns:a16="http://schemas.microsoft.com/office/drawing/2014/main" id="{D9B011F0-23DD-64E0-6B2C-74F684C45A45}"/>
              </a:ext>
            </a:extLst>
          </p:cNvPr>
          <p:cNvSpPr/>
          <p:nvPr/>
        </p:nvSpPr>
        <p:spPr>
          <a:xfrm>
            <a:off x="6054728" y="4563595"/>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PRB107</a:t>
            </a:r>
          </a:p>
        </p:txBody>
      </p:sp>
      <p:sp>
        <p:nvSpPr>
          <p:cNvPr id="21" name="TextBox 20">
            <a:extLst>
              <a:ext uri="{FF2B5EF4-FFF2-40B4-BE49-F238E27FC236}">
                <a16:creationId xmlns:a16="http://schemas.microsoft.com/office/drawing/2014/main" id="{589DB2E8-EAEF-5EE2-F28C-94C34A0CD72E}"/>
              </a:ext>
            </a:extLst>
          </p:cNvPr>
          <p:cNvSpPr txBox="1"/>
          <p:nvPr/>
        </p:nvSpPr>
        <p:spPr>
          <a:xfrm>
            <a:off x="2977204" y="4857540"/>
            <a:ext cx="3189592" cy="307777"/>
          </a:xfrm>
          <a:prstGeom prst="rect">
            <a:avLst/>
          </a:prstGeom>
          <a:noFill/>
        </p:spPr>
        <p:txBody>
          <a:bodyPr wrap="square" rtlCol="0">
            <a:spAutoFit/>
          </a:bodyPr>
          <a:lstStyle/>
          <a:p>
            <a:r>
              <a:rPr lang="en-US" dirty="0">
                <a:solidFill>
                  <a:srgbClr val="00B050"/>
                </a:solidFill>
              </a:rPr>
              <a:t>F</a:t>
            </a:r>
            <a:r>
              <a:rPr lang="en-US" baseline="-25000" dirty="0">
                <a:solidFill>
                  <a:srgbClr val="00B050"/>
                </a:solidFill>
              </a:rPr>
              <a:t>c</a:t>
            </a:r>
            <a:r>
              <a:rPr kumimoji="0" lang="en-US" sz="1400" b="0" i="0" u="none" strike="noStrike" kern="1200" cap="none" spc="0" normalizeH="0" baseline="0" noProof="0" dirty="0">
                <a:ln>
                  <a:noFill/>
                </a:ln>
                <a:solidFill>
                  <a:srgbClr val="00B050"/>
                </a:solidFill>
                <a:effectLst/>
                <a:uLnTx/>
                <a:uFillTx/>
                <a:latin typeface="TeleGrotesk Next"/>
                <a:ea typeface="+mn-ea"/>
                <a:cs typeface="+mn-cs"/>
              </a:rPr>
              <a:t>= 2120.5 MHz – on the 100 kHz raster </a:t>
            </a:r>
            <a:endParaRPr lang="en-US" baseline="-25000" dirty="0">
              <a:solidFill>
                <a:srgbClr val="00B050"/>
              </a:solidFill>
            </a:endParaRPr>
          </a:p>
        </p:txBody>
      </p:sp>
      <p:sp>
        <p:nvSpPr>
          <p:cNvPr id="22" name="Rectangle 21">
            <a:extLst>
              <a:ext uri="{FF2B5EF4-FFF2-40B4-BE49-F238E27FC236}">
                <a16:creationId xmlns:a16="http://schemas.microsoft.com/office/drawing/2014/main" id="{D3C90D72-9CDC-FEAD-9CBC-B3FA2E204A0C}"/>
              </a:ext>
            </a:extLst>
          </p:cNvPr>
          <p:cNvSpPr/>
          <p:nvPr/>
        </p:nvSpPr>
        <p:spPr>
          <a:xfrm>
            <a:off x="3140867" y="3356950"/>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23" name="Rectangle 22">
            <a:extLst>
              <a:ext uri="{FF2B5EF4-FFF2-40B4-BE49-F238E27FC236}">
                <a16:creationId xmlns:a16="http://schemas.microsoft.com/office/drawing/2014/main" id="{B33FB33A-44DE-44A1-C0B2-570D657B4B38}"/>
              </a:ext>
            </a:extLst>
          </p:cNvPr>
          <p:cNvSpPr/>
          <p:nvPr/>
        </p:nvSpPr>
        <p:spPr>
          <a:xfrm>
            <a:off x="2408089" y="3356950"/>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24" name="Rectangle 23">
            <a:extLst>
              <a:ext uri="{FF2B5EF4-FFF2-40B4-BE49-F238E27FC236}">
                <a16:creationId xmlns:a16="http://schemas.microsoft.com/office/drawing/2014/main" id="{080E4255-C083-9EE9-F9BE-2D75811127C6}"/>
              </a:ext>
            </a:extLst>
          </p:cNvPr>
          <p:cNvSpPr/>
          <p:nvPr/>
        </p:nvSpPr>
        <p:spPr>
          <a:xfrm>
            <a:off x="3887297" y="395878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25" name="Rectangle 24">
            <a:extLst>
              <a:ext uri="{FF2B5EF4-FFF2-40B4-BE49-F238E27FC236}">
                <a16:creationId xmlns:a16="http://schemas.microsoft.com/office/drawing/2014/main" id="{CA4FA351-6ED1-2CB7-C5D3-E5A236A3CF03}"/>
              </a:ext>
            </a:extLst>
          </p:cNvPr>
          <p:cNvSpPr/>
          <p:nvPr/>
        </p:nvSpPr>
        <p:spPr>
          <a:xfrm>
            <a:off x="3154519" y="395878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26" name="Rectangle 25">
            <a:extLst>
              <a:ext uri="{FF2B5EF4-FFF2-40B4-BE49-F238E27FC236}">
                <a16:creationId xmlns:a16="http://schemas.microsoft.com/office/drawing/2014/main" id="{D4968D94-B7F9-49D5-48FA-3F9EB8A2A11C}"/>
              </a:ext>
            </a:extLst>
          </p:cNvPr>
          <p:cNvSpPr/>
          <p:nvPr/>
        </p:nvSpPr>
        <p:spPr>
          <a:xfrm>
            <a:off x="4613894" y="4560853"/>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27" name="Rectangle 26">
            <a:extLst>
              <a:ext uri="{FF2B5EF4-FFF2-40B4-BE49-F238E27FC236}">
                <a16:creationId xmlns:a16="http://schemas.microsoft.com/office/drawing/2014/main" id="{BC29448F-0014-006F-E18E-ECDAA7981021}"/>
              </a:ext>
            </a:extLst>
          </p:cNvPr>
          <p:cNvSpPr/>
          <p:nvPr/>
        </p:nvSpPr>
        <p:spPr>
          <a:xfrm>
            <a:off x="3881116" y="4560853"/>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Tree>
    <p:extLst>
      <p:ext uri="{BB962C8B-B14F-4D97-AF65-F5344CB8AC3E}">
        <p14:creationId xmlns:p14="http://schemas.microsoft.com/office/powerpoint/2010/main" val="13802511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D20782-B861-D4C2-9BBD-6E9F2DE41E0C}"/>
              </a:ext>
            </a:extLst>
          </p:cNvPr>
          <p:cNvSpPr>
            <a:spLocks noGrp="1"/>
          </p:cNvSpPr>
          <p:nvPr>
            <p:ph sz="quarter" idx="12"/>
          </p:nvPr>
        </p:nvSpPr>
        <p:spPr>
          <a:xfrm>
            <a:off x="182880" y="770887"/>
            <a:ext cx="8503920" cy="2755392"/>
          </a:xfrm>
        </p:spPr>
        <p:txBody>
          <a:bodyPr>
            <a:normAutofit fontScale="70000" lnSpcReduction="20000"/>
          </a:bodyPr>
          <a:lstStyle/>
          <a:p>
            <a:r>
              <a:rPr lang="en-US" dirty="0"/>
              <a:t>The 100 kHz raster for NR was chosen to be consistent with LTE so that the LTE and NR PRBs align for Dynamic Spectrum Sharing (DSS) between LTE and NR (for the 15 kHz SCS, one PRB = 12 subcarriers * 15 kHz = 180 kHz)</a:t>
            </a:r>
          </a:p>
          <a:p>
            <a:r>
              <a:rPr lang="en-US" dirty="0"/>
              <a:t>Both BWPs and UE specific channel BWs are defined by </a:t>
            </a:r>
            <a:r>
              <a:rPr lang="en-US" dirty="0" err="1"/>
              <a:t>offsetToCarrier</a:t>
            </a:r>
            <a:r>
              <a:rPr lang="en-US" dirty="0"/>
              <a:t> (integer number of PRBs from PRB 0 of the cell specific channel), the </a:t>
            </a:r>
            <a:r>
              <a:rPr lang="en-US" dirty="0" err="1"/>
              <a:t>subcarrierSpacing</a:t>
            </a:r>
            <a:r>
              <a:rPr lang="en-US" dirty="0"/>
              <a:t> and </a:t>
            </a:r>
            <a:r>
              <a:rPr lang="en-US" dirty="0" err="1"/>
              <a:t>carrierBandwidth</a:t>
            </a:r>
            <a:r>
              <a:rPr lang="en-US" dirty="0"/>
              <a:t> (integer number of PRBs)</a:t>
            </a:r>
          </a:p>
          <a:p>
            <a:r>
              <a:rPr lang="en-US" dirty="0"/>
              <a:t>Given the Cell Specific channel configuration broadcast in SIB1 is aligned with the 100 kHz channel raster, and the PRBs of the BWP or cell specific channel BWs will align with the PRBs of the cell specific channel BW, the PRBs of BWPs or UE specific carrier bandwidths will also be aligned with the LTE PRBs regardless of whether or not the center frequency of the BWPs or UE specific channel BWs are aligned with the 100 kHz raster</a:t>
            </a:r>
          </a:p>
        </p:txBody>
      </p:sp>
      <p:sp>
        <p:nvSpPr>
          <p:cNvPr id="4" name="Title 3">
            <a:extLst>
              <a:ext uri="{FF2B5EF4-FFF2-40B4-BE49-F238E27FC236}">
                <a16:creationId xmlns:a16="http://schemas.microsoft.com/office/drawing/2014/main" id="{EEEE5135-9DA3-29B9-7332-753E466E4341}"/>
              </a:ext>
            </a:extLst>
          </p:cNvPr>
          <p:cNvSpPr>
            <a:spLocks noGrp="1"/>
          </p:cNvSpPr>
          <p:nvPr>
            <p:ph type="title"/>
          </p:nvPr>
        </p:nvSpPr>
        <p:spPr>
          <a:xfrm>
            <a:off x="182880" y="140208"/>
            <a:ext cx="8787384" cy="552973"/>
          </a:xfrm>
        </p:spPr>
        <p:txBody>
          <a:bodyPr>
            <a:normAutofit fontScale="90000"/>
          </a:bodyPr>
          <a:lstStyle/>
          <a:p>
            <a:r>
              <a:rPr lang="en-US" dirty="0"/>
              <a:t>Alignment between LTE and NR PRBs</a:t>
            </a:r>
          </a:p>
        </p:txBody>
      </p:sp>
      <p:sp>
        <p:nvSpPr>
          <p:cNvPr id="3" name="TextBox 2">
            <a:extLst>
              <a:ext uri="{FF2B5EF4-FFF2-40B4-BE49-F238E27FC236}">
                <a16:creationId xmlns:a16="http://schemas.microsoft.com/office/drawing/2014/main" id="{3C8B292F-0E4E-D86B-3982-9B8A46105477}"/>
              </a:ext>
            </a:extLst>
          </p:cNvPr>
          <p:cNvSpPr txBox="1"/>
          <p:nvPr/>
        </p:nvSpPr>
        <p:spPr>
          <a:xfrm>
            <a:off x="2121926" y="3185846"/>
            <a:ext cx="4647747" cy="307777"/>
          </a:xfrm>
          <a:prstGeom prst="rect">
            <a:avLst/>
          </a:prstGeom>
          <a:noFill/>
        </p:spPr>
        <p:txBody>
          <a:bodyPr wrap="none" rtlCol="0">
            <a:spAutoFit/>
          </a:bodyPr>
          <a:lstStyle/>
          <a:p>
            <a:r>
              <a:rPr lang="en-US" dirty="0"/>
              <a:t>Cell specific channel Bandwidth (10 MHz carrier) F</a:t>
            </a:r>
            <a:r>
              <a:rPr lang="en-US" baseline="-25000" dirty="0"/>
              <a:t>c</a:t>
            </a:r>
            <a:r>
              <a:rPr kumimoji="0" lang="en-US" sz="1400" b="0" i="0" u="none" strike="noStrike" kern="1200" cap="none" spc="0" normalizeH="0" baseline="0" noProof="0" dirty="0">
                <a:ln>
                  <a:noFill/>
                </a:ln>
                <a:solidFill>
                  <a:srgbClr val="3C3C3C"/>
                </a:solidFill>
                <a:effectLst/>
                <a:uLnTx/>
                <a:uFillTx/>
                <a:latin typeface="TeleGrotesk Next"/>
                <a:ea typeface="+mn-ea"/>
                <a:cs typeface="+mn-cs"/>
              </a:rPr>
              <a:t>= 1940 MHz</a:t>
            </a:r>
            <a:endParaRPr lang="en-US" baseline="-25000" dirty="0"/>
          </a:p>
        </p:txBody>
      </p:sp>
      <p:sp>
        <p:nvSpPr>
          <p:cNvPr id="5" name="TextBox 4">
            <a:extLst>
              <a:ext uri="{FF2B5EF4-FFF2-40B4-BE49-F238E27FC236}">
                <a16:creationId xmlns:a16="http://schemas.microsoft.com/office/drawing/2014/main" id="{465F43D1-9727-2DF4-6668-E060724AA226}"/>
              </a:ext>
            </a:extLst>
          </p:cNvPr>
          <p:cNvSpPr txBox="1"/>
          <p:nvPr/>
        </p:nvSpPr>
        <p:spPr>
          <a:xfrm>
            <a:off x="1626809" y="3763043"/>
            <a:ext cx="2455653" cy="523220"/>
          </a:xfrm>
          <a:prstGeom prst="rect">
            <a:avLst/>
          </a:prstGeom>
          <a:noFill/>
        </p:spPr>
        <p:txBody>
          <a:bodyPr wrap="square" rtlCol="0">
            <a:spAutoFit/>
          </a:bodyPr>
          <a:lstStyle/>
          <a:p>
            <a:pPr marL="0" marR="0" lvl="0" indent="0" algn="l" defTabSz="342871" rtl="0" eaLnBrk="1" fontAlgn="auto" latinLnBrk="0" hangingPunct="1">
              <a:lnSpc>
                <a:spcPct val="100000"/>
              </a:lnSpc>
              <a:spcBef>
                <a:spcPts val="0"/>
              </a:spcBef>
              <a:spcAft>
                <a:spcPts val="0"/>
              </a:spcAft>
              <a:buClrTx/>
              <a:buSzTx/>
              <a:buFontTx/>
              <a:buNone/>
              <a:tabLst/>
              <a:defRPr/>
            </a:pPr>
            <a:r>
              <a:rPr lang="en-US" dirty="0"/>
              <a:t>10 MHz BWP </a:t>
            </a:r>
            <a:r>
              <a:rPr kumimoji="0" lang="en-US" sz="1400" b="0" i="0" u="none" strike="noStrike" kern="1200" cap="none" spc="0" normalizeH="0" baseline="0" noProof="0" dirty="0">
                <a:ln>
                  <a:noFill/>
                </a:ln>
                <a:solidFill>
                  <a:srgbClr val="3C3C3C"/>
                </a:solidFill>
                <a:effectLst/>
                <a:uLnTx/>
                <a:uFillTx/>
                <a:latin typeface="TeleGrotesk Next"/>
                <a:ea typeface="+mn-ea"/>
                <a:cs typeface="+mn-cs"/>
              </a:rPr>
              <a:t>F</a:t>
            </a:r>
            <a:r>
              <a:rPr kumimoji="0" lang="en-US" sz="1400" b="0" i="0" u="none" strike="noStrike" kern="1200" cap="none" spc="0" normalizeH="0" baseline="-25000" noProof="0" dirty="0">
                <a:ln>
                  <a:noFill/>
                </a:ln>
                <a:solidFill>
                  <a:srgbClr val="3C3C3C"/>
                </a:solidFill>
                <a:effectLst/>
                <a:uLnTx/>
                <a:uFillTx/>
                <a:latin typeface="TeleGrotesk Next"/>
                <a:ea typeface="+mn-ea"/>
                <a:cs typeface="+mn-cs"/>
              </a:rPr>
              <a:t>c</a:t>
            </a:r>
            <a:r>
              <a:rPr kumimoji="0" lang="en-US" sz="1400" b="0" i="0" u="none" strike="noStrike" kern="1200" cap="none" spc="0" normalizeH="0" baseline="0" noProof="0" dirty="0">
                <a:ln>
                  <a:noFill/>
                </a:ln>
                <a:solidFill>
                  <a:srgbClr val="3C3C3C"/>
                </a:solidFill>
                <a:effectLst/>
                <a:uLnTx/>
                <a:uFillTx/>
                <a:latin typeface="TeleGrotesk Next"/>
                <a:ea typeface="+mn-ea"/>
                <a:cs typeface="+mn-cs"/>
              </a:rPr>
              <a:t>= 1935.32 MHz</a:t>
            </a:r>
            <a:endParaRPr kumimoji="0" lang="en-US" sz="1400" b="0" i="0" u="none" strike="noStrike" kern="1200" cap="none" spc="0" normalizeH="0" baseline="-25000" noProof="0" dirty="0">
              <a:ln>
                <a:noFill/>
              </a:ln>
              <a:solidFill>
                <a:srgbClr val="3C3C3C"/>
              </a:solidFill>
              <a:effectLst/>
              <a:uLnTx/>
              <a:uFillTx/>
              <a:latin typeface="TeleGrotesk Next"/>
              <a:ea typeface="+mn-ea"/>
              <a:cs typeface="+mn-cs"/>
            </a:endParaRPr>
          </a:p>
          <a:p>
            <a:r>
              <a:rPr lang="en-US" dirty="0"/>
              <a:t> </a:t>
            </a:r>
          </a:p>
        </p:txBody>
      </p:sp>
      <p:sp>
        <p:nvSpPr>
          <p:cNvPr id="6" name="Rectangle 5">
            <a:extLst>
              <a:ext uri="{FF2B5EF4-FFF2-40B4-BE49-F238E27FC236}">
                <a16:creationId xmlns:a16="http://schemas.microsoft.com/office/drawing/2014/main" id="{FCE1FFC0-49D8-3B62-A103-230E5D89F147}"/>
              </a:ext>
            </a:extLst>
          </p:cNvPr>
          <p:cNvSpPr/>
          <p:nvPr/>
        </p:nvSpPr>
        <p:spPr>
          <a:xfrm>
            <a:off x="224103" y="3461915"/>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PRB0</a:t>
            </a:r>
          </a:p>
        </p:txBody>
      </p:sp>
      <p:sp>
        <p:nvSpPr>
          <p:cNvPr id="7" name="Rectangle 6">
            <a:extLst>
              <a:ext uri="{FF2B5EF4-FFF2-40B4-BE49-F238E27FC236}">
                <a16:creationId xmlns:a16="http://schemas.microsoft.com/office/drawing/2014/main" id="{D311EA74-DC31-3C97-78A1-A5C728813DB2}"/>
              </a:ext>
            </a:extLst>
          </p:cNvPr>
          <p:cNvSpPr/>
          <p:nvPr/>
        </p:nvSpPr>
        <p:spPr>
          <a:xfrm>
            <a:off x="950702" y="3464310"/>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a:t>
            </a:r>
          </a:p>
        </p:txBody>
      </p:sp>
      <p:sp>
        <p:nvSpPr>
          <p:cNvPr id="8" name="Rectangle 7">
            <a:extLst>
              <a:ext uri="{FF2B5EF4-FFF2-40B4-BE49-F238E27FC236}">
                <a16:creationId xmlns:a16="http://schemas.microsoft.com/office/drawing/2014/main" id="{A950B22F-8A1C-0AE3-6218-C83EC3F48464}"/>
              </a:ext>
            </a:extLst>
          </p:cNvPr>
          <p:cNvSpPr/>
          <p:nvPr/>
        </p:nvSpPr>
        <p:spPr>
          <a:xfrm>
            <a:off x="2410079" y="3466705"/>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9" name="Rectangle 8">
            <a:extLst>
              <a:ext uri="{FF2B5EF4-FFF2-40B4-BE49-F238E27FC236}">
                <a16:creationId xmlns:a16="http://schemas.microsoft.com/office/drawing/2014/main" id="{5807C833-C4F6-AA01-2561-201CA4220931}"/>
              </a:ext>
            </a:extLst>
          </p:cNvPr>
          <p:cNvSpPr/>
          <p:nvPr/>
        </p:nvSpPr>
        <p:spPr>
          <a:xfrm>
            <a:off x="3136676" y="3466705"/>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sp>
        <p:nvSpPr>
          <p:cNvPr id="10" name="Rectangle 9">
            <a:extLst>
              <a:ext uri="{FF2B5EF4-FFF2-40B4-BE49-F238E27FC236}">
                <a16:creationId xmlns:a16="http://schemas.microsoft.com/office/drawing/2014/main" id="{579B5F06-F7B1-BD42-FB26-FC16E0D3DF57}"/>
              </a:ext>
            </a:extLst>
          </p:cNvPr>
          <p:cNvSpPr/>
          <p:nvPr/>
        </p:nvSpPr>
        <p:spPr>
          <a:xfrm>
            <a:off x="3863275" y="3466705"/>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sp>
        <p:nvSpPr>
          <p:cNvPr id="11" name="Rectangle 10">
            <a:extLst>
              <a:ext uri="{FF2B5EF4-FFF2-40B4-BE49-F238E27FC236}">
                <a16:creationId xmlns:a16="http://schemas.microsoft.com/office/drawing/2014/main" id="{6ED979D1-801D-F1C8-4E11-DA5A5EF6602F}"/>
              </a:ext>
            </a:extLst>
          </p:cNvPr>
          <p:cNvSpPr/>
          <p:nvPr/>
        </p:nvSpPr>
        <p:spPr>
          <a:xfrm>
            <a:off x="4589874" y="3466705"/>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sp>
        <p:nvSpPr>
          <p:cNvPr id="12" name="Rectangle 11">
            <a:extLst>
              <a:ext uri="{FF2B5EF4-FFF2-40B4-BE49-F238E27FC236}">
                <a16:creationId xmlns:a16="http://schemas.microsoft.com/office/drawing/2014/main" id="{1DE06F0E-7D53-65A2-609F-8ECDBE6FB0E5}"/>
              </a:ext>
            </a:extLst>
          </p:cNvPr>
          <p:cNvSpPr/>
          <p:nvPr/>
        </p:nvSpPr>
        <p:spPr>
          <a:xfrm>
            <a:off x="5316473" y="3466705"/>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sp>
        <p:nvSpPr>
          <p:cNvPr id="13" name="Rectangle 12">
            <a:extLst>
              <a:ext uri="{FF2B5EF4-FFF2-40B4-BE49-F238E27FC236}">
                <a16:creationId xmlns:a16="http://schemas.microsoft.com/office/drawing/2014/main" id="{6943553C-1845-C646-9048-EA550B182C04}"/>
              </a:ext>
            </a:extLst>
          </p:cNvPr>
          <p:cNvSpPr/>
          <p:nvPr/>
        </p:nvSpPr>
        <p:spPr>
          <a:xfrm>
            <a:off x="7496266" y="3473781"/>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PRB50</a:t>
            </a:r>
          </a:p>
        </p:txBody>
      </p:sp>
      <p:sp>
        <p:nvSpPr>
          <p:cNvPr id="14" name="Rectangle 13">
            <a:extLst>
              <a:ext uri="{FF2B5EF4-FFF2-40B4-BE49-F238E27FC236}">
                <a16:creationId xmlns:a16="http://schemas.microsoft.com/office/drawing/2014/main" id="{2E19C98E-99E1-003F-7EBF-61506EC4C06A}"/>
              </a:ext>
            </a:extLst>
          </p:cNvPr>
          <p:cNvSpPr/>
          <p:nvPr/>
        </p:nvSpPr>
        <p:spPr>
          <a:xfrm>
            <a:off x="8222865" y="3473781"/>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PRB51</a:t>
            </a:r>
          </a:p>
        </p:txBody>
      </p:sp>
      <p:sp>
        <p:nvSpPr>
          <p:cNvPr id="15" name="Rectangle 14">
            <a:extLst>
              <a:ext uri="{FF2B5EF4-FFF2-40B4-BE49-F238E27FC236}">
                <a16:creationId xmlns:a16="http://schemas.microsoft.com/office/drawing/2014/main" id="{DFE4281F-CF13-386D-E918-3F8A6F6042B8}"/>
              </a:ext>
            </a:extLst>
          </p:cNvPr>
          <p:cNvSpPr/>
          <p:nvPr/>
        </p:nvSpPr>
        <p:spPr>
          <a:xfrm>
            <a:off x="6043072" y="3473781"/>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16" name="Rectangle 15">
            <a:extLst>
              <a:ext uri="{FF2B5EF4-FFF2-40B4-BE49-F238E27FC236}">
                <a16:creationId xmlns:a16="http://schemas.microsoft.com/office/drawing/2014/main" id="{7AA35C1A-0599-DE47-F39C-A0CCF990B373}"/>
              </a:ext>
            </a:extLst>
          </p:cNvPr>
          <p:cNvSpPr/>
          <p:nvPr/>
        </p:nvSpPr>
        <p:spPr>
          <a:xfrm>
            <a:off x="6769669" y="3473781"/>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17" name="Rectangle 16">
            <a:extLst>
              <a:ext uri="{FF2B5EF4-FFF2-40B4-BE49-F238E27FC236}">
                <a16:creationId xmlns:a16="http://schemas.microsoft.com/office/drawing/2014/main" id="{157B90A8-0249-ECDC-D561-57B84917427E}"/>
              </a:ext>
            </a:extLst>
          </p:cNvPr>
          <p:cNvSpPr/>
          <p:nvPr/>
        </p:nvSpPr>
        <p:spPr>
          <a:xfrm>
            <a:off x="1677301" y="3466705"/>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18" name="Rectangle 17">
            <a:extLst>
              <a:ext uri="{FF2B5EF4-FFF2-40B4-BE49-F238E27FC236}">
                <a16:creationId xmlns:a16="http://schemas.microsoft.com/office/drawing/2014/main" id="{0D9564DD-B9A0-FEC3-CBB3-31135471C3F4}"/>
              </a:ext>
            </a:extLst>
          </p:cNvPr>
          <p:cNvSpPr/>
          <p:nvPr/>
        </p:nvSpPr>
        <p:spPr>
          <a:xfrm>
            <a:off x="950702" y="4036020"/>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PRB1</a:t>
            </a:r>
          </a:p>
        </p:txBody>
      </p:sp>
      <p:sp>
        <p:nvSpPr>
          <p:cNvPr id="19" name="Rectangle 18">
            <a:extLst>
              <a:ext uri="{FF2B5EF4-FFF2-40B4-BE49-F238E27FC236}">
                <a16:creationId xmlns:a16="http://schemas.microsoft.com/office/drawing/2014/main" id="{D327EFAF-6CA6-94C3-CFD9-071F159FBE29}"/>
              </a:ext>
            </a:extLst>
          </p:cNvPr>
          <p:cNvSpPr/>
          <p:nvPr/>
        </p:nvSpPr>
        <p:spPr>
          <a:xfrm>
            <a:off x="2410079" y="4038415"/>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20" name="Rectangle 19">
            <a:extLst>
              <a:ext uri="{FF2B5EF4-FFF2-40B4-BE49-F238E27FC236}">
                <a16:creationId xmlns:a16="http://schemas.microsoft.com/office/drawing/2014/main" id="{5D1A1D2C-9135-D16B-84BE-D2D686D33DFA}"/>
              </a:ext>
            </a:extLst>
          </p:cNvPr>
          <p:cNvSpPr/>
          <p:nvPr/>
        </p:nvSpPr>
        <p:spPr>
          <a:xfrm>
            <a:off x="3136676" y="4038415"/>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PRB24</a:t>
            </a:r>
          </a:p>
        </p:txBody>
      </p:sp>
      <p:sp>
        <p:nvSpPr>
          <p:cNvPr id="21" name="Rectangle 20">
            <a:extLst>
              <a:ext uri="{FF2B5EF4-FFF2-40B4-BE49-F238E27FC236}">
                <a16:creationId xmlns:a16="http://schemas.microsoft.com/office/drawing/2014/main" id="{76577508-53AF-FD6F-E411-41FF6534EE93}"/>
              </a:ext>
            </a:extLst>
          </p:cNvPr>
          <p:cNvSpPr/>
          <p:nvPr/>
        </p:nvSpPr>
        <p:spPr>
          <a:xfrm>
            <a:off x="1677301" y="4038415"/>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29" name="Rectangle 28">
            <a:extLst>
              <a:ext uri="{FF2B5EF4-FFF2-40B4-BE49-F238E27FC236}">
                <a16:creationId xmlns:a16="http://schemas.microsoft.com/office/drawing/2014/main" id="{D901CFA3-8CAD-507C-5F65-838BCCC9EA83}"/>
              </a:ext>
            </a:extLst>
          </p:cNvPr>
          <p:cNvSpPr/>
          <p:nvPr/>
        </p:nvSpPr>
        <p:spPr>
          <a:xfrm>
            <a:off x="3857092" y="4038415"/>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PRB25</a:t>
            </a:r>
          </a:p>
        </p:txBody>
      </p:sp>
      <p:sp>
        <p:nvSpPr>
          <p:cNvPr id="35" name="TextBox 34">
            <a:extLst>
              <a:ext uri="{FF2B5EF4-FFF2-40B4-BE49-F238E27FC236}">
                <a16:creationId xmlns:a16="http://schemas.microsoft.com/office/drawing/2014/main" id="{08799E33-FE21-2BFD-4E80-9F35A4DD4EC6}"/>
              </a:ext>
            </a:extLst>
          </p:cNvPr>
          <p:cNvSpPr txBox="1"/>
          <p:nvPr/>
        </p:nvSpPr>
        <p:spPr>
          <a:xfrm>
            <a:off x="3499975" y="4348323"/>
            <a:ext cx="2673232" cy="523220"/>
          </a:xfrm>
          <a:prstGeom prst="rect">
            <a:avLst/>
          </a:prstGeom>
          <a:noFill/>
        </p:spPr>
        <p:txBody>
          <a:bodyPr wrap="none" rtlCol="0">
            <a:spAutoFit/>
          </a:bodyPr>
          <a:lstStyle/>
          <a:p>
            <a:r>
              <a:rPr lang="en-US" dirty="0"/>
              <a:t>LTE (10 MHz carrier) F</a:t>
            </a:r>
            <a:r>
              <a:rPr lang="en-US" baseline="-25000" dirty="0"/>
              <a:t>c</a:t>
            </a:r>
            <a:r>
              <a:rPr kumimoji="0" lang="en-US" sz="1400" b="0" i="0" u="none" strike="noStrike" kern="1200" cap="none" spc="0" normalizeH="0" baseline="0" noProof="0" dirty="0">
                <a:ln>
                  <a:noFill/>
                </a:ln>
                <a:solidFill>
                  <a:srgbClr val="3C3C3C"/>
                </a:solidFill>
                <a:effectLst/>
                <a:uLnTx/>
                <a:uFillTx/>
                <a:latin typeface="TeleGrotesk Next"/>
                <a:ea typeface="+mn-ea"/>
                <a:cs typeface="+mn-cs"/>
              </a:rPr>
              <a:t>= 1940 MHz</a:t>
            </a:r>
            <a:endParaRPr lang="en-US" baseline="-25000" dirty="0"/>
          </a:p>
          <a:p>
            <a:endParaRPr lang="en-US" dirty="0"/>
          </a:p>
        </p:txBody>
      </p:sp>
      <p:sp>
        <p:nvSpPr>
          <p:cNvPr id="36" name="Rectangle 35">
            <a:extLst>
              <a:ext uri="{FF2B5EF4-FFF2-40B4-BE49-F238E27FC236}">
                <a16:creationId xmlns:a16="http://schemas.microsoft.com/office/drawing/2014/main" id="{3472EE40-CE81-6D29-86CF-31426E2A9002}"/>
              </a:ext>
            </a:extLst>
          </p:cNvPr>
          <p:cNvSpPr/>
          <p:nvPr/>
        </p:nvSpPr>
        <p:spPr>
          <a:xfrm>
            <a:off x="950704" y="4625143"/>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PRB0</a:t>
            </a:r>
          </a:p>
        </p:txBody>
      </p:sp>
      <p:sp>
        <p:nvSpPr>
          <p:cNvPr id="38" name="Rectangle 37">
            <a:extLst>
              <a:ext uri="{FF2B5EF4-FFF2-40B4-BE49-F238E27FC236}">
                <a16:creationId xmlns:a16="http://schemas.microsoft.com/office/drawing/2014/main" id="{BE26F39B-748A-8B89-9307-E83E49A72090}"/>
              </a:ext>
            </a:extLst>
          </p:cNvPr>
          <p:cNvSpPr/>
          <p:nvPr/>
        </p:nvSpPr>
        <p:spPr>
          <a:xfrm>
            <a:off x="2410081" y="4627538"/>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39" name="Rectangle 38">
            <a:extLst>
              <a:ext uri="{FF2B5EF4-FFF2-40B4-BE49-F238E27FC236}">
                <a16:creationId xmlns:a16="http://schemas.microsoft.com/office/drawing/2014/main" id="{16B54071-99E4-A106-712D-4B113B7035A8}"/>
              </a:ext>
            </a:extLst>
          </p:cNvPr>
          <p:cNvSpPr/>
          <p:nvPr/>
        </p:nvSpPr>
        <p:spPr>
          <a:xfrm>
            <a:off x="3136678" y="4627538"/>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sp>
        <p:nvSpPr>
          <p:cNvPr id="40" name="Rectangle 39">
            <a:extLst>
              <a:ext uri="{FF2B5EF4-FFF2-40B4-BE49-F238E27FC236}">
                <a16:creationId xmlns:a16="http://schemas.microsoft.com/office/drawing/2014/main" id="{DA3EA70C-D5D7-4729-65A1-DDBA546AF1D8}"/>
              </a:ext>
            </a:extLst>
          </p:cNvPr>
          <p:cNvSpPr/>
          <p:nvPr/>
        </p:nvSpPr>
        <p:spPr>
          <a:xfrm>
            <a:off x="3863277" y="4627538"/>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sp>
        <p:nvSpPr>
          <p:cNvPr id="41" name="Rectangle 40">
            <a:extLst>
              <a:ext uri="{FF2B5EF4-FFF2-40B4-BE49-F238E27FC236}">
                <a16:creationId xmlns:a16="http://schemas.microsoft.com/office/drawing/2014/main" id="{77716850-BBFF-69AD-F4BC-E071F74760D5}"/>
              </a:ext>
            </a:extLst>
          </p:cNvPr>
          <p:cNvSpPr/>
          <p:nvPr/>
        </p:nvSpPr>
        <p:spPr>
          <a:xfrm>
            <a:off x="4589876" y="4627538"/>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sp>
        <p:nvSpPr>
          <p:cNvPr id="42" name="Rectangle 41">
            <a:extLst>
              <a:ext uri="{FF2B5EF4-FFF2-40B4-BE49-F238E27FC236}">
                <a16:creationId xmlns:a16="http://schemas.microsoft.com/office/drawing/2014/main" id="{E8D34D45-5075-553A-FDCA-C5963CE8FC62}"/>
              </a:ext>
            </a:extLst>
          </p:cNvPr>
          <p:cNvSpPr/>
          <p:nvPr/>
        </p:nvSpPr>
        <p:spPr>
          <a:xfrm>
            <a:off x="5316475" y="4627538"/>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p>
        </p:txBody>
      </p:sp>
      <p:sp>
        <p:nvSpPr>
          <p:cNvPr id="43" name="Rectangle 42">
            <a:extLst>
              <a:ext uri="{FF2B5EF4-FFF2-40B4-BE49-F238E27FC236}">
                <a16:creationId xmlns:a16="http://schemas.microsoft.com/office/drawing/2014/main" id="{84FDDF8B-FBD3-70FA-D99F-31D0A44A1C24}"/>
              </a:ext>
            </a:extLst>
          </p:cNvPr>
          <p:cNvSpPr/>
          <p:nvPr/>
        </p:nvSpPr>
        <p:spPr>
          <a:xfrm>
            <a:off x="7496265" y="463461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PRB49</a:t>
            </a:r>
          </a:p>
        </p:txBody>
      </p:sp>
      <p:sp>
        <p:nvSpPr>
          <p:cNvPr id="44" name="Rectangle 43">
            <a:extLst>
              <a:ext uri="{FF2B5EF4-FFF2-40B4-BE49-F238E27FC236}">
                <a16:creationId xmlns:a16="http://schemas.microsoft.com/office/drawing/2014/main" id="{C13A59E2-9C6F-A539-7545-14287D02BF08}"/>
              </a:ext>
            </a:extLst>
          </p:cNvPr>
          <p:cNvSpPr/>
          <p:nvPr/>
        </p:nvSpPr>
        <p:spPr>
          <a:xfrm>
            <a:off x="6043074" y="463461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46" name="Rectangle 45">
            <a:extLst>
              <a:ext uri="{FF2B5EF4-FFF2-40B4-BE49-F238E27FC236}">
                <a16:creationId xmlns:a16="http://schemas.microsoft.com/office/drawing/2014/main" id="{4E9B2F71-0D43-321C-C83B-B82DFAFEA4A2}"/>
              </a:ext>
            </a:extLst>
          </p:cNvPr>
          <p:cNvSpPr/>
          <p:nvPr/>
        </p:nvSpPr>
        <p:spPr>
          <a:xfrm>
            <a:off x="6769671" y="4634614"/>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
        <p:nvSpPr>
          <p:cNvPr id="49" name="Rectangle 48">
            <a:extLst>
              <a:ext uri="{FF2B5EF4-FFF2-40B4-BE49-F238E27FC236}">
                <a16:creationId xmlns:a16="http://schemas.microsoft.com/office/drawing/2014/main" id="{132D3F4B-8AA3-F151-220D-82502FAA0DFF}"/>
              </a:ext>
            </a:extLst>
          </p:cNvPr>
          <p:cNvSpPr/>
          <p:nvPr/>
        </p:nvSpPr>
        <p:spPr>
          <a:xfrm>
            <a:off x="1677303" y="4627538"/>
            <a:ext cx="726599" cy="316244"/>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a:t>
            </a:r>
          </a:p>
        </p:txBody>
      </p:sp>
    </p:spTree>
    <p:extLst>
      <p:ext uri="{BB962C8B-B14F-4D97-AF65-F5344CB8AC3E}">
        <p14:creationId xmlns:p14="http://schemas.microsoft.com/office/powerpoint/2010/main" val="2554556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7A87DF-CA36-8D04-43A9-170DBF91D90D}"/>
              </a:ext>
            </a:extLst>
          </p:cNvPr>
          <p:cNvSpPr>
            <a:spLocks noGrp="1"/>
          </p:cNvSpPr>
          <p:nvPr>
            <p:ph sz="quarter" idx="12"/>
          </p:nvPr>
        </p:nvSpPr>
        <p:spPr>
          <a:xfrm>
            <a:off x="182880" y="877824"/>
            <a:ext cx="8442960" cy="4041648"/>
          </a:xfrm>
        </p:spPr>
        <p:txBody>
          <a:bodyPr>
            <a:normAutofit fontScale="85000" lnSpcReduction="20000"/>
          </a:bodyPr>
          <a:lstStyle/>
          <a:p>
            <a:r>
              <a:rPr lang="en-US" dirty="0"/>
              <a:t>Issue 1: If the UE specific channel bandwidth center frequencies must be located on the 100 kHz raster, the center frequencies can only be offset from the cell specific channel BW center frequency by an integer multiple of 900 kHz for 15 kHz SCS (LCM of 100 kHz and 180 kHz) or 1.8 MHz for 30 kHz SCS so that the PRBs align. In many cases this would prevent UEs from using intra-band CA to access the full BW.</a:t>
            </a:r>
          </a:p>
          <a:p>
            <a:r>
              <a:rPr lang="en-US" dirty="0"/>
              <a:t>Issue 2: The cell specific BW broadcast in SIB1 and the UE specific BW must both have even or odd numbers of PRBs if both are required to be centered on the 100 kHz raster. If one is even and one is odd, the PRBs can never align if both center frequencies must be on the 100 kHz raster</a:t>
            </a:r>
          </a:p>
          <a:p>
            <a:pPr lvl="1"/>
            <a:r>
              <a:rPr lang="en-US" b="1" dirty="0"/>
              <a:t>There is no solution to 90+M×180=N×100 where M and N are integers</a:t>
            </a:r>
          </a:p>
          <a:p>
            <a:pPr lvl="1"/>
            <a:r>
              <a:rPr lang="en-US" b="1" dirty="0"/>
              <a:t>This problem proves that the 100 kHz raster restriction for UE specific channel BWs was not thoroughly thought through </a:t>
            </a:r>
          </a:p>
          <a:p>
            <a:r>
              <a:rPr lang="en-US" dirty="0"/>
              <a:t>Issue 3: Requiring cell specific channel BWs to be on the 100 kHz raster would result in PRB fragmentation for many configurations</a:t>
            </a:r>
            <a:endParaRPr lang="en-US" b="1" dirty="0"/>
          </a:p>
        </p:txBody>
      </p:sp>
      <p:sp>
        <p:nvSpPr>
          <p:cNvPr id="4" name="Title 3">
            <a:extLst>
              <a:ext uri="{FF2B5EF4-FFF2-40B4-BE49-F238E27FC236}">
                <a16:creationId xmlns:a16="http://schemas.microsoft.com/office/drawing/2014/main" id="{30FC53B5-F951-522B-510B-BF181D08AA36}"/>
              </a:ext>
            </a:extLst>
          </p:cNvPr>
          <p:cNvSpPr>
            <a:spLocks noGrp="1"/>
          </p:cNvSpPr>
          <p:nvPr>
            <p:ph type="title"/>
          </p:nvPr>
        </p:nvSpPr>
        <p:spPr/>
        <p:txBody>
          <a:bodyPr>
            <a:normAutofit fontScale="90000"/>
          </a:bodyPr>
          <a:lstStyle/>
          <a:p>
            <a:r>
              <a:rPr lang="en-US" dirty="0"/>
              <a:t>Issues with requiring UE specific channel BWs to be centered on the 100 kHz raster </a:t>
            </a:r>
          </a:p>
        </p:txBody>
      </p:sp>
    </p:spTree>
    <p:extLst>
      <p:ext uri="{BB962C8B-B14F-4D97-AF65-F5344CB8AC3E}">
        <p14:creationId xmlns:p14="http://schemas.microsoft.com/office/powerpoint/2010/main" val="2131578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6D20782-B861-D4C2-9BBD-6E9F2DE41E0C}"/>
              </a:ext>
            </a:extLst>
          </p:cNvPr>
          <p:cNvSpPr>
            <a:spLocks noGrp="1"/>
          </p:cNvSpPr>
          <p:nvPr>
            <p:ph sz="quarter" idx="12"/>
          </p:nvPr>
        </p:nvSpPr>
        <p:spPr>
          <a:xfrm>
            <a:off x="182880" y="877823"/>
            <a:ext cx="8503920" cy="2057557"/>
          </a:xfrm>
        </p:spPr>
        <p:txBody>
          <a:bodyPr>
            <a:normAutofit fontScale="55000" lnSpcReduction="20000"/>
          </a:bodyPr>
          <a:lstStyle/>
          <a:p>
            <a:r>
              <a:rPr lang="en-US" dirty="0"/>
              <a:t>From Qualcomm contribution R4-1810562, “</a:t>
            </a:r>
            <a:r>
              <a:rPr lang="en-US" dirty="0" err="1"/>
              <a:t>gNBs</a:t>
            </a:r>
            <a:r>
              <a:rPr lang="en-US" dirty="0"/>
              <a:t> will have to handle UEs that support the largest </a:t>
            </a:r>
            <a:r>
              <a:rPr lang="en-US" dirty="0" err="1"/>
              <a:t>gNB</a:t>
            </a:r>
            <a:r>
              <a:rPr lang="en-US" dirty="0"/>
              <a:t> configurable CHBW with CA such that legacy UEs can operate their entire aggregated bandwidth despite having limited CHBW”</a:t>
            </a:r>
          </a:p>
          <a:p>
            <a:r>
              <a:rPr lang="en-US" dirty="0"/>
              <a:t>If the legacy carriers need to be centered on the 100 kHz raster, then in many cases UEs cannot operate in the entire aggregated bandwidth with intra-band CA as intended</a:t>
            </a:r>
          </a:p>
          <a:p>
            <a:r>
              <a:rPr lang="en-US" dirty="0"/>
              <a:t>For example, with a 30 MHz cell specific channel BW centered on the 100 kHz raster, it is impossible to have both a 20 and 10 MHz BWP/UE Specific channel BW also on the 100 kHz raster to support legacy UEs with a maximum 20 MHz CHBW without having the 20 and 10 MHz overlap. Overlapping CA is not supported in legacy UEs. </a:t>
            </a:r>
          </a:p>
          <a:p>
            <a:r>
              <a:rPr lang="en-US" dirty="0"/>
              <a:t>Observation: If UE specific CHBWs need to be centered on the 100 kHz raster, In many cases it is impossible to allow legacy UEs to use intra-band CA</a:t>
            </a:r>
          </a:p>
        </p:txBody>
      </p:sp>
      <p:sp>
        <p:nvSpPr>
          <p:cNvPr id="4" name="Title 3">
            <a:extLst>
              <a:ext uri="{FF2B5EF4-FFF2-40B4-BE49-F238E27FC236}">
                <a16:creationId xmlns:a16="http://schemas.microsoft.com/office/drawing/2014/main" id="{EEEE5135-9DA3-29B9-7332-753E466E4341}"/>
              </a:ext>
            </a:extLst>
          </p:cNvPr>
          <p:cNvSpPr>
            <a:spLocks noGrp="1"/>
          </p:cNvSpPr>
          <p:nvPr>
            <p:ph type="title"/>
          </p:nvPr>
        </p:nvSpPr>
        <p:spPr/>
        <p:txBody>
          <a:bodyPr>
            <a:normAutofit fontScale="90000"/>
          </a:bodyPr>
          <a:lstStyle/>
          <a:p>
            <a:r>
              <a:rPr lang="en-US" dirty="0"/>
              <a:t>Issue 1: intra-band CA with Legacy channel BWs impossible for many new channel bandwidths</a:t>
            </a:r>
          </a:p>
        </p:txBody>
      </p:sp>
      <p:sp>
        <p:nvSpPr>
          <p:cNvPr id="33" name="TextBox 32">
            <a:extLst>
              <a:ext uri="{FF2B5EF4-FFF2-40B4-BE49-F238E27FC236}">
                <a16:creationId xmlns:a16="http://schemas.microsoft.com/office/drawing/2014/main" id="{43949357-F9E7-E235-D9F0-85D365820E1F}"/>
              </a:ext>
            </a:extLst>
          </p:cNvPr>
          <p:cNvSpPr txBox="1"/>
          <p:nvPr/>
        </p:nvSpPr>
        <p:spPr>
          <a:xfrm>
            <a:off x="3854719" y="2832146"/>
            <a:ext cx="1664815" cy="523220"/>
          </a:xfrm>
          <a:prstGeom prst="rect">
            <a:avLst/>
          </a:prstGeom>
          <a:noFill/>
        </p:spPr>
        <p:txBody>
          <a:bodyPr wrap="none" rtlCol="0">
            <a:spAutoFit/>
          </a:bodyPr>
          <a:lstStyle/>
          <a:p>
            <a:r>
              <a:rPr lang="en-US" dirty="0"/>
              <a:t>30 MHz Cell specific </a:t>
            </a:r>
          </a:p>
          <a:p>
            <a:r>
              <a:rPr lang="en-US" dirty="0"/>
              <a:t>channel Bandwidth</a:t>
            </a:r>
          </a:p>
        </p:txBody>
      </p:sp>
      <p:sp>
        <p:nvSpPr>
          <p:cNvPr id="35" name="TextBox 34">
            <a:extLst>
              <a:ext uri="{FF2B5EF4-FFF2-40B4-BE49-F238E27FC236}">
                <a16:creationId xmlns:a16="http://schemas.microsoft.com/office/drawing/2014/main" id="{CACCAF4B-956B-28DF-DC26-1B90E710F5F1}"/>
              </a:ext>
            </a:extLst>
          </p:cNvPr>
          <p:cNvSpPr txBox="1"/>
          <p:nvPr/>
        </p:nvSpPr>
        <p:spPr>
          <a:xfrm>
            <a:off x="2694943" y="3117972"/>
            <a:ext cx="1247301" cy="319333"/>
          </a:xfrm>
          <a:prstGeom prst="rect">
            <a:avLst/>
          </a:prstGeom>
          <a:noFill/>
        </p:spPr>
        <p:txBody>
          <a:bodyPr wrap="square" rtlCol="0">
            <a:spAutoFit/>
          </a:bodyPr>
          <a:lstStyle/>
          <a:p>
            <a:r>
              <a:rPr lang="en-US" dirty="0"/>
              <a:t>20 MHz BWP</a:t>
            </a:r>
          </a:p>
        </p:txBody>
      </p:sp>
      <p:sp>
        <p:nvSpPr>
          <p:cNvPr id="61" name="TextBox 60">
            <a:extLst>
              <a:ext uri="{FF2B5EF4-FFF2-40B4-BE49-F238E27FC236}">
                <a16:creationId xmlns:a16="http://schemas.microsoft.com/office/drawing/2014/main" id="{84889C8D-78D1-08A0-F7B3-D4CC579D76AC}"/>
              </a:ext>
            </a:extLst>
          </p:cNvPr>
          <p:cNvSpPr txBox="1"/>
          <p:nvPr/>
        </p:nvSpPr>
        <p:spPr>
          <a:xfrm>
            <a:off x="4020009" y="3343996"/>
            <a:ext cx="1219112" cy="307777"/>
          </a:xfrm>
          <a:prstGeom prst="rect">
            <a:avLst/>
          </a:prstGeom>
          <a:noFill/>
        </p:spPr>
        <p:txBody>
          <a:bodyPr wrap="square" rtlCol="0">
            <a:spAutoFit/>
          </a:bodyPr>
          <a:lstStyle/>
          <a:p>
            <a:r>
              <a:rPr lang="en-US" dirty="0"/>
              <a:t>F</a:t>
            </a:r>
            <a:r>
              <a:rPr lang="en-US" baseline="-25000" dirty="0"/>
              <a:t>c</a:t>
            </a:r>
            <a:r>
              <a:rPr kumimoji="0" lang="en-US" sz="1400" b="0" i="0" u="none" strike="noStrike" kern="1200" cap="none" spc="0" normalizeH="0" baseline="0" noProof="0" dirty="0">
                <a:ln>
                  <a:noFill/>
                </a:ln>
                <a:solidFill>
                  <a:srgbClr val="3C3C3C"/>
                </a:solidFill>
                <a:effectLst/>
                <a:uLnTx/>
                <a:uFillTx/>
                <a:latin typeface="TeleGrotesk Next"/>
                <a:ea typeface="+mn-ea"/>
                <a:cs typeface="+mn-cs"/>
              </a:rPr>
              <a:t>= 2125 MHz</a:t>
            </a:r>
            <a:endParaRPr lang="en-US" baseline="-25000" dirty="0"/>
          </a:p>
        </p:txBody>
      </p:sp>
      <p:sp>
        <p:nvSpPr>
          <p:cNvPr id="64" name="TextBox 63">
            <a:extLst>
              <a:ext uri="{FF2B5EF4-FFF2-40B4-BE49-F238E27FC236}">
                <a16:creationId xmlns:a16="http://schemas.microsoft.com/office/drawing/2014/main" id="{CB35D5B5-783D-8C2E-BFAC-31A220937600}"/>
              </a:ext>
            </a:extLst>
          </p:cNvPr>
          <p:cNvSpPr txBox="1"/>
          <p:nvPr/>
        </p:nvSpPr>
        <p:spPr>
          <a:xfrm>
            <a:off x="7063967" y="3095792"/>
            <a:ext cx="1247301" cy="319333"/>
          </a:xfrm>
          <a:prstGeom prst="rect">
            <a:avLst/>
          </a:prstGeom>
          <a:noFill/>
        </p:spPr>
        <p:txBody>
          <a:bodyPr wrap="square" rtlCol="0">
            <a:spAutoFit/>
          </a:bodyPr>
          <a:lstStyle/>
          <a:p>
            <a:r>
              <a:rPr lang="en-US" dirty="0"/>
              <a:t>10 MHz BWP</a:t>
            </a:r>
          </a:p>
        </p:txBody>
      </p:sp>
      <p:sp>
        <p:nvSpPr>
          <p:cNvPr id="70" name="TextBox 69">
            <a:extLst>
              <a:ext uri="{FF2B5EF4-FFF2-40B4-BE49-F238E27FC236}">
                <a16:creationId xmlns:a16="http://schemas.microsoft.com/office/drawing/2014/main" id="{A17FF974-0BE5-9C8D-D82A-CCDB2B182FC0}"/>
              </a:ext>
            </a:extLst>
          </p:cNvPr>
          <p:cNvSpPr txBox="1"/>
          <p:nvPr/>
        </p:nvSpPr>
        <p:spPr>
          <a:xfrm>
            <a:off x="6679310" y="3348878"/>
            <a:ext cx="2258557" cy="307777"/>
          </a:xfrm>
          <a:prstGeom prst="rect">
            <a:avLst/>
          </a:prstGeom>
          <a:noFill/>
        </p:spPr>
        <p:txBody>
          <a:bodyPr wrap="square" rtlCol="0">
            <a:spAutoFit/>
          </a:bodyPr>
          <a:lstStyle/>
          <a:p>
            <a:r>
              <a:rPr lang="en-US" dirty="0"/>
              <a:t>F</a:t>
            </a:r>
            <a:r>
              <a:rPr lang="en-US" baseline="-25000" dirty="0"/>
              <a:t>c</a:t>
            </a:r>
            <a:r>
              <a:rPr kumimoji="0" lang="en-US" sz="1400" b="0" i="0" u="none" strike="noStrike" kern="1200" cap="none" spc="0" normalizeH="0" baseline="0" noProof="0" dirty="0">
                <a:ln>
                  <a:noFill/>
                </a:ln>
                <a:solidFill>
                  <a:srgbClr val="3C3C3C"/>
                </a:solidFill>
                <a:effectLst/>
                <a:uLnTx/>
                <a:uFillTx/>
                <a:latin typeface="TeleGrotesk Next"/>
                <a:ea typeface="+mn-ea"/>
                <a:cs typeface="+mn-cs"/>
              </a:rPr>
              <a:t>= 2134 or 2134.9  MHz</a:t>
            </a:r>
            <a:endParaRPr lang="en-US" baseline="-25000" dirty="0"/>
          </a:p>
        </p:txBody>
      </p:sp>
      <p:sp>
        <p:nvSpPr>
          <p:cNvPr id="11" name="TextBox 10">
            <a:extLst>
              <a:ext uri="{FF2B5EF4-FFF2-40B4-BE49-F238E27FC236}">
                <a16:creationId xmlns:a16="http://schemas.microsoft.com/office/drawing/2014/main" id="{3E6D5713-C339-F61D-CCCE-E74125A67138}"/>
              </a:ext>
            </a:extLst>
          </p:cNvPr>
          <p:cNvSpPr txBox="1"/>
          <p:nvPr/>
        </p:nvSpPr>
        <p:spPr>
          <a:xfrm>
            <a:off x="2637013" y="3343997"/>
            <a:ext cx="1305231" cy="307777"/>
          </a:xfrm>
          <a:prstGeom prst="rect">
            <a:avLst/>
          </a:prstGeom>
          <a:noFill/>
        </p:spPr>
        <p:txBody>
          <a:bodyPr wrap="square">
            <a:spAutoFit/>
          </a:bodyPr>
          <a:lstStyle/>
          <a:p>
            <a:r>
              <a:rPr lang="en-US" dirty="0"/>
              <a:t>Fc=2120.5 MHz</a:t>
            </a:r>
          </a:p>
        </p:txBody>
      </p:sp>
      <p:pic>
        <p:nvPicPr>
          <p:cNvPr id="13" name="Picture 12">
            <a:extLst>
              <a:ext uri="{FF2B5EF4-FFF2-40B4-BE49-F238E27FC236}">
                <a16:creationId xmlns:a16="http://schemas.microsoft.com/office/drawing/2014/main" id="{224CBF6A-C786-9C39-2B21-983EDB8BE59C}"/>
              </a:ext>
            </a:extLst>
          </p:cNvPr>
          <p:cNvPicPr>
            <a:picLocks noChangeAspect="1"/>
          </p:cNvPicPr>
          <p:nvPr/>
        </p:nvPicPr>
        <p:blipFill>
          <a:blip r:embed="rId2"/>
          <a:stretch>
            <a:fillRect/>
          </a:stretch>
        </p:blipFill>
        <p:spPr>
          <a:xfrm>
            <a:off x="0" y="3651774"/>
            <a:ext cx="9144000" cy="758672"/>
          </a:xfrm>
          <a:prstGeom prst="rect">
            <a:avLst/>
          </a:prstGeom>
        </p:spPr>
      </p:pic>
      <p:cxnSp>
        <p:nvCxnSpPr>
          <p:cNvPr id="15" name="Straight Arrow Connector 14">
            <a:extLst>
              <a:ext uri="{FF2B5EF4-FFF2-40B4-BE49-F238E27FC236}">
                <a16:creationId xmlns:a16="http://schemas.microsoft.com/office/drawing/2014/main" id="{E0019EF6-91B5-7410-4F3B-AEC8E71D9E9D}"/>
              </a:ext>
            </a:extLst>
          </p:cNvPr>
          <p:cNvCxnSpPr/>
          <p:nvPr/>
        </p:nvCxnSpPr>
        <p:spPr>
          <a:xfrm>
            <a:off x="208944" y="4477725"/>
            <a:ext cx="5933759" cy="0"/>
          </a:xfrm>
          <a:prstGeom prst="straightConnector1">
            <a:avLst/>
          </a:prstGeom>
          <a:ln w="9525" cap="flat" cmpd="sng" algn="ctr">
            <a:solidFill>
              <a:schemeClr val="accent6"/>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16" name="Straight Arrow Connector 15">
            <a:extLst>
              <a:ext uri="{FF2B5EF4-FFF2-40B4-BE49-F238E27FC236}">
                <a16:creationId xmlns:a16="http://schemas.microsoft.com/office/drawing/2014/main" id="{9527845E-24B7-28D7-93BD-27ACD3C1D019}"/>
              </a:ext>
            </a:extLst>
          </p:cNvPr>
          <p:cNvCxnSpPr>
            <a:cxnSpLocks/>
          </p:cNvCxnSpPr>
          <p:nvPr/>
        </p:nvCxnSpPr>
        <p:spPr>
          <a:xfrm>
            <a:off x="6142703" y="4477725"/>
            <a:ext cx="2912807" cy="0"/>
          </a:xfrm>
          <a:prstGeom prst="straightConnector1">
            <a:avLst/>
          </a:prstGeom>
          <a:ln w="9525" cap="flat" cmpd="sng" algn="ctr">
            <a:solidFill>
              <a:schemeClr val="accent6"/>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sp>
        <p:nvSpPr>
          <p:cNvPr id="3" name="TextBox 2">
            <a:extLst>
              <a:ext uri="{FF2B5EF4-FFF2-40B4-BE49-F238E27FC236}">
                <a16:creationId xmlns:a16="http://schemas.microsoft.com/office/drawing/2014/main" id="{6FA42DA1-C2E4-1A99-2727-274770D7ECD2}"/>
              </a:ext>
            </a:extLst>
          </p:cNvPr>
          <p:cNvSpPr txBox="1"/>
          <p:nvPr/>
        </p:nvSpPr>
        <p:spPr>
          <a:xfrm>
            <a:off x="6711707" y="4477725"/>
            <a:ext cx="2258557" cy="523220"/>
          </a:xfrm>
          <a:prstGeom prst="rect">
            <a:avLst/>
          </a:prstGeom>
          <a:noFill/>
        </p:spPr>
        <p:txBody>
          <a:bodyPr wrap="square" rtlCol="0">
            <a:spAutoFit/>
          </a:bodyPr>
          <a:lstStyle/>
          <a:p>
            <a:r>
              <a:rPr lang="en-US" dirty="0"/>
              <a:t>The 10 MHz CHBW Fc cannot be in the 100 kHz raster</a:t>
            </a:r>
            <a:endParaRPr lang="en-US" baseline="-25000" dirty="0"/>
          </a:p>
        </p:txBody>
      </p:sp>
      <p:sp>
        <p:nvSpPr>
          <p:cNvPr id="5" name="TextBox 4">
            <a:extLst>
              <a:ext uri="{FF2B5EF4-FFF2-40B4-BE49-F238E27FC236}">
                <a16:creationId xmlns:a16="http://schemas.microsoft.com/office/drawing/2014/main" id="{D922C597-2B58-E85D-6A13-50D8582DF21E}"/>
              </a:ext>
            </a:extLst>
          </p:cNvPr>
          <p:cNvSpPr txBox="1"/>
          <p:nvPr/>
        </p:nvSpPr>
        <p:spPr>
          <a:xfrm>
            <a:off x="2637013" y="4465248"/>
            <a:ext cx="1247301" cy="319333"/>
          </a:xfrm>
          <a:prstGeom prst="rect">
            <a:avLst/>
          </a:prstGeom>
          <a:noFill/>
        </p:spPr>
        <p:txBody>
          <a:bodyPr wrap="square" rtlCol="0">
            <a:spAutoFit/>
          </a:bodyPr>
          <a:lstStyle/>
          <a:p>
            <a:r>
              <a:rPr lang="en-US" dirty="0"/>
              <a:t>20 MHz BWP</a:t>
            </a:r>
          </a:p>
        </p:txBody>
      </p:sp>
    </p:spTree>
    <p:extLst>
      <p:ext uri="{BB962C8B-B14F-4D97-AF65-F5344CB8AC3E}">
        <p14:creationId xmlns:p14="http://schemas.microsoft.com/office/powerpoint/2010/main" val="2404718293"/>
      </p:ext>
    </p:extLst>
  </p:cSld>
  <p:clrMapOvr>
    <a:masterClrMapping/>
  </p:clrMapOvr>
</p:sld>
</file>

<file path=ppt/theme/theme1.xml><?xml version="1.0" encoding="utf-8"?>
<a:theme xmlns:a="http://schemas.openxmlformats.org/drawingml/2006/main" name="01 - Cover Slide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tx1"/>
          </a:solidFill>
        </a:ln>
        <a:effectLst/>
      </a:spPr>
      <a:bodyPr/>
      <a:lstStyle/>
      <a:style>
        <a:lnRef idx="2">
          <a:schemeClr val="accent1"/>
        </a:lnRef>
        <a:fillRef idx="0">
          <a:schemeClr val="accent1"/>
        </a:fillRef>
        <a:effectRef idx="1">
          <a:schemeClr val="accent1"/>
        </a:effectRef>
        <a:fontRef idx="minor">
          <a:schemeClr val="tx1"/>
        </a:fontRef>
      </a:style>
    </a:lnDef>
    <a:txDef>
      <a:spPr>
        <a:noFill/>
        <a:ln>
          <a:noFill/>
        </a:ln>
      </a:spPr>
      <a:bodyPr wrap="square" rtlCol="0">
        <a:noAutofit/>
      </a:bodyPr>
      <a:lstStyle>
        <a:defPPr algn="l">
          <a:defRPr dirty="0" err="1" smtClean="0">
            <a:latin typeface="+mn-lt"/>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5468B658-E456-4CF0-8F00-6E987840CC5B}"/>
    </a:ext>
  </a:extLst>
</a:theme>
</file>

<file path=ppt/theme/theme2.xml><?xml version="1.0" encoding="utf-8"?>
<a:theme xmlns:a="http://schemas.openxmlformats.org/drawingml/2006/main" name="02 - Confidentiality Statement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33E3C587-1381-4C3A-836D-1FC2649757BE}"/>
    </a:ext>
  </a:extLst>
</a:theme>
</file>

<file path=ppt/theme/theme3.xml><?xml version="1.0" encoding="utf-8"?>
<a:theme xmlns:a="http://schemas.openxmlformats.org/drawingml/2006/main" name="03 - Section Title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156D47CD-407B-4644-B69E-A8CC74A09EF1}"/>
    </a:ext>
  </a:extLst>
</a:theme>
</file>

<file path=ppt/theme/theme4.xml><?xml version="1.0" encoding="utf-8"?>
<a:theme xmlns:a="http://schemas.openxmlformats.org/drawingml/2006/main" name="04 - Body Slides - No Image">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lgn="l">
          <a:defRPr dirty="0" err="1" smtClean="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66F2A77B-ED35-459C-9A44-13EFCC8A8203}"/>
    </a:ext>
  </a:extLst>
</a:theme>
</file>

<file path=ppt/theme/theme5.xml><?xml version="1.0" encoding="utf-8"?>
<a:theme xmlns:a="http://schemas.openxmlformats.org/drawingml/2006/main" name="05 - Body Slides + Image">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373E40A6-D290-44FC-9952-026DF14558B5}"/>
    </a:ext>
  </a:extLst>
</a:theme>
</file>

<file path=ppt/theme/theme6.xml><?xml version="1.0" encoding="utf-8"?>
<a:theme xmlns:a="http://schemas.openxmlformats.org/drawingml/2006/main" name="07 - Closing Slides">
  <a:themeElements>
    <a:clrScheme name="T-Mobile colors 2020">
      <a:dk1>
        <a:srgbClr val="3C3C3C"/>
      </a:dk1>
      <a:lt1>
        <a:srgbClr val="FFFFFF"/>
      </a:lt1>
      <a:dk2>
        <a:srgbClr val="000000"/>
      </a:dk2>
      <a:lt2>
        <a:srgbClr val="E8E8E8"/>
      </a:lt2>
      <a:accent1>
        <a:srgbClr val="E20074"/>
      </a:accent1>
      <a:accent2>
        <a:srgbClr val="C8C8C8"/>
      </a:accent2>
      <a:accent3>
        <a:srgbClr val="6A6A6A"/>
      </a:accent3>
      <a:accent4>
        <a:srgbClr val="861B54"/>
      </a:accent4>
      <a:accent5>
        <a:srgbClr val="9B9B9B"/>
      </a:accent5>
      <a:accent6>
        <a:srgbClr val="3C3C3C"/>
      </a:accent6>
      <a:hlink>
        <a:srgbClr val="E20074"/>
      </a:hlink>
      <a:folHlink>
        <a:srgbClr val="97024F"/>
      </a:folHlink>
    </a:clrScheme>
    <a:fontScheme name="T-Mobile font TeleGroteskNext">
      <a:majorFont>
        <a:latin typeface="TeleGrotesk Next Ultra"/>
        <a:ea typeface=""/>
        <a:cs typeface=""/>
      </a:majorFont>
      <a:minorFont>
        <a:latin typeface="TeleGrotesk Nex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9050">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a:defRPr dirty="0">
            <a:latin typeface="Tele-GroteskNor" pitchFamily="2" charset="0"/>
            <a:cs typeface="Arial" pitchFamily="34" charset="0"/>
          </a:defRPr>
        </a:defPPr>
      </a:lstStyle>
    </a:txDef>
  </a:objectDefaults>
  <a:extraClrSchemeLst/>
  <a:extLst>
    <a:ext uri="{05A4C25C-085E-4340-85A3-A5531E510DB2}">
      <thm15:themeFamily xmlns:thm15="http://schemas.microsoft.com/office/thememl/2012/main" name="Presentation2" id="{7911B2E8-6408-4676-9F4D-ECCB528A3A04}" vid="{137E8F2B-6EE4-4895-A04B-E2315B16FB63}"/>
    </a:ext>
  </a:extLst>
</a:theme>
</file>

<file path=ppt/theme/theme7.xml><?xml version="1.0" encoding="utf-8"?>
<a:theme xmlns:a="http://schemas.openxmlformats.org/drawingml/2006/main" name="Office Theme">
  <a:themeElements>
    <a:clrScheme name="T-Mobile 2.0 B">
      <a:dk1>
        <a:srgbClr val="000000"/>
      </a:dk1>
      <a:lt1>
        <a:srgbClr val="FFFFFF"/>
      </a:lt1>
      <a:dk2>
        <a:srgbClr val="000000"/>
      </a:dk2>
      <a:lt2>
        <a:srgbClr val="E8E8E8"/>
      </a:lt2>
      <a:accent1>
        <a:srgbClr val="E20074"/>
      </a:accent1>
      <a:accent2>
        <a:srgbClr val="6A6A6A"/>
      </a:accent2>
      <a:accent3>
        <a:srgbClr val="9B9B9B"/>
      </a:accent3>
      <a:accent4>
        <a:srgbClr val="C1D82F"/>
      </a:accent4>
      <a:accent5>
        <a:srgbClr val="6DB33F"/>
      </a:accent5>
      <a:accent6>
        <a:srgbClr val="008DA8"/>
      </a:accent6>
      <a:hlink>
        <a:srgbClr val="E20074"/>
      </a:hlink>
      <a:folHlink>
        <a:srgbClr val="9702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T-Mobile 2.0 B">
      <a:dk1>
        <a:srgbClr val="000000"/>
      </a:dk1>
      <a:lt1>
        <a:srgbClr val="FFFFFF"/>
      </a:lt1>
      <a:dk2>
        <a:srgbClr val="000000"/>
      </a:dk2>
      <a:lt2>
        <a:srgbClr val="E8E8E8"/>
      </a:lt2>
      <a:accent1>
        <a:srgbClr val="E20074"/>
      </a:accent1>
      <a:accent2>
        <a:srgbClr val="6A6A6A"/>
      </a:accent2>
      <a:accent3>
        <a:srgbClr val="9B9B9B"/>
      </a:accent3>
      <a:accent4>
        <a:srgbClr val="C1D82F"/>
      </a:accent4>
      <a:accent5>
        <a:srgbClr val="6DB33F"/>
      </a:accent5>
      <a:accent6>
        <a:srgbClr val="008DA8"/>
      </a:accent6>
      <a:hlink>
        <a:srgbClr val="E20074"/>
      </a:hlink>
      <a:folHlink>
        <a:srgbClr val="97024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72E056447D3ED4CB95A9A1555B9FEC3" ma:contentTypeVersion="1" ma:contentTypeDescription="Create a new document." ma:contentTypeScope="" ma:versionID="8f6db40491d0ba6cf0dd365caae3d44c">
  <xsd:schema xmlns:xsd="http://www.w3.org/2001/XMLSchema" xmlns:p="http://schemas.microsoft.com/office/2006/metadata/properties" xmlns:ns1="http://schemas.microsoft.com/sharepoint/v3" targetNamespace="http://schemas.microsoft.com/office/2006/metadata/properties" ma:root="true" ma:fieldsID="32aab9cc1051c24dfbd52b02ea2b6360"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HeadLin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C1BA0EC1-08B1-4C25-B946-EEDF3653A49C}">
  <ds:schemaRefs>
    <ds:schemaRef ds:uri="http://schemas.microsoft.com/sharepoint/v3/contenttype/forms"/>
  </ds:schemaRefs>
</ds:datastoreItem>
</file>

<file path=customXml/itemProps2.xml><?xml version="1.0" encoding="utf-8"?>
<ds:datastoreItem xmlns:ds="http://schemas.openxmlformats.org/officeDocument/2006/customXml" ds:itemID="{03BBCDD8-400B-4FF4-A5EE-CD053D518C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1F519F53-8130-4966-AEEC-1D337E7E2C5C}">
  <ds:schemaRefs>
    <ds:schemaRef ds:uri="http://purl.org/dc/dcmitype/"/>
    <ds:schemaRef ds:uri="http://schemas.openxmlformats.org/package/2006/metadata/core-properties"/>
    <ds:schemaRef ds:uri="http://purl.org/dc/elements/1.1/"/>
    <ds:schemaRef ds:uri="http://purl.org/dc/terms/"/>
    <ds:schemaRef ds:uri="http://schemas.microsoft.com/office/2006/metadata/properties"/>
    <ds:schemaRef ds:uri="http://schemas.microsoft.com/office/2006/documentManagement/types"/>
    <ds:schemaRef ds:uri="http://schemas.microsoft.com/sharepoint/v3"/>
    <ds:schemaRef ds:uri="http://www.w3.org/XML/1998/namespace"/>
  </ds:schemaRefs>
</ds:datastoreItem>
</file>

<file path=docMetadata/LabelInfo.xml><?xml version="1.0" encoding="utf-8"?>
<clbl:labelList xmlns:clbl="http://schemas.microsoft.com/office/2020/mipLabelMetadata">
  <clbl:label id="{7af72c41-31f4-4d40-a6d0-808117dc4d77}" enabled="1" method="Standard" siteId="{be0f980b-dd99-4b19-bd7b-bc71a09b026c}" removed="0"/>
</clbl:labelList>
</file>

<file path=docProps/app.xml><?xml version="1.0" encoding="utf-8"?>
<Properties xmlns="http://schemas.openxmlformats.org/officeDocument/2006/extended-properties" xmlns:vt="http://schemas.openxmlformats.org/officeDocument/2006/docPropsVTypes">
  <Template>T-Mobile_PPT-Template_16x9_2020-04-06</Template>
  <TotalTime>10995</TotalTime>
  <Words>2182</Words>
  <Application>Microsoft Office PowerPoint</Application>
  <PresentationFormat>On-screen Show (16:9)</PresentationFormat>
  <Paragraphs>276</Paragraphs>
  <Slides>14</Slides>
  <Notes>1</Notes>
  <HiddenSlides>0</HiddenSlides>
  <MMClips>0</MMClips>
  <ScaleCrop>false</ScaleCrop>
  <HeadingPairs>
    <vt:vector size="6" baseType="variant">
      <vt:variant>
        <vt:lpstr>Fonts Used</vt:lpstr>
      </vt:variant>
      <vt:variant>
        <vt:i4>10</vt:i4>
      </vt:variant>
      <vt:variant>
        <vt:lpstr>Theme</vt:lpstr>
      </vt:variant>
      <vt:variant>
        <vt:i4>6</vt:i4>
      </vt:variant>
      <vt:variant>
        <vt:lpstr>Slide Titles</vt:lpstr>
      </vt:variant>
      <vt:variant>
        <vt:i4>14</vt:i4>
      </vt:variant>
    </vt:vector>
  </HeadingPairs>
  <TitlesOfParts>
    <vt:vector size="30" baseType="lpstr">
      <vt:lpstr>Arial</vt:lpstr>
      <vt:lpstr>Calibri</vt:lpstr>
      <vt:lpstr>TeleGrotesk Next</vt:lpstr>
      <vt:lpstr>TeleGrotesk Next Medium</vt:lpstr>
      <vt:lpstr>TeleGrotesk Next Ultra</vt:lpstr>
      <vt:lpstr>Tele-GroteskFet</vt:lpstr>
      <vt:lpstr>Tele-GroteskHal</vt:lpstr>
      <vt:lpstr>Tele-GroteskUlt</vt:lpstr>
      <vt:lpstr>Times New Roman</vt:lpstr>
      <vt:lpstr>Wingdings</vt:lpstr>
      <vt:lpstr>01 - Cover Slides</vt:lpstr>
      <vt:lpstr>02 - Confidentiality Statements</vt:lpstr>
      <vt:lpstr>03 - Section Titles</vt:lpstr>
      <vt:lpstr>04 - Body Slides - No Image</vt:lpstr>
      <vt:lpstr>05 - Body Slides + Image</vt:lpstr>
      <vt:lpstr>07 - Closing Slides</vt:lpstr>
      <vt:lpstr>UE Specific Channel Bandwidths and alignment with the 100 kHz raster</vt:lpstr>
      <vt:lpstr>Overview</vt:lpstr>
      <vt:lpstr>Background</vt:lpstr>
      <vt:lpstr>Background (continued)</vt:lpstr>
      <vt:lpstr>Bandwidth Part location</vt:lpstr>
      <vt:lpstr>UE Specific channel bandwidth</vt:lpstr>
      <vt:lpstr>Alignment between LTE and NR PRBs</vt:lpstr>
      <vt:lpstr>Issues with requiring UE specific channel BWs to be centered on the 100 kHz raster </vt:lpstr>
      <vt:lpstr>Issue 1: intra-band CA with Legacy channel BWs impossible for many new channel bandwidths</vt:lpstr>
      <vt:lpstr>Issue 2: Both the Cell specific CHBW and the UE specific CHBW need to have even or odd PRBs</vt:lpstr>
      <vt:lpstr>Issue 2: Even and odd number of PRBs</vt:lpstr>
      <vt:lpstr>Issue 3: UE specific channels cannot be aligned with PRB0 for many combinations of channel bandwidths</vt:lpstr>
      <vt:lpstr>Solutions that have been proposed for bands that use the 100 kHz raster</vt:lpstr>
      <vt:lpstr>Proposal</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Cover slide</dc:title>
  <dc:subject/>
  <dc:creator>Terri Sharp</dc:creator>
  <cp:keywords/>
  <dc:description/>
  <cp:lastModifiedBy>Bill Shvodian</cp:lastModifiedBy>
  <cp:revision>48</cp:revision>
  <cp:lastPrinted>2015-09-28T19:27:26Z</cp:lastPrinted>
  <dcterms:created xsi:type="dcterms:W3CDTF">2020-05-07T20:26:51Z</dcterms:created>
  <dcterms:modified xsi:type="dcterms:W3CDTF">2023-05-15T23:00:43Z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0x010100F72E056447D3ED4CB95A9A1555B9FEC3</vt:lpwstr>
  </property>
  <property fmtid="{D5CDD505-2E9C-101B-9397-08002B2CF9AE}" pid="3" name="MSIP_Label_7af72c41-31f4-4d40-a6d0-808117dc4d77_Enabled">
    <vt:lpwstr>true</vt:lpwstr>
  </property>
  <property fmtid="{D5CDD505-2E9C-101B-9397-08002B2CF9AE}" pid="4" name="MSIP_Label_7af72c41-31f4-4d40-a6d0-808117dc4d77_SetDate">
    <vt:lpwstr>2022-04-20T20:29:03Z</vt:lpwstr>
  </property>
  <property fmtid="{D5CDD505-2E9C-101B-9397-08002B2CF9AE}" pid="5" name="MSIP_Label_7af72c41-31f4-4d40-a6d0-808117dc4d77_Method">
    <vt:lpwstr>Standard</vt:lpwstr>
  </property>
  <property fmtid="{D5CDD505-2E9C-101B-9397-08002B2CF9AE}" pid="6" name="MSIP_Label_7af72c41-31f4-4d40-a6d0-808117dc4d77_Name">
    <vt:lpwstr>TMO - Internal</vt:lpwstr>
  </property>
  <property fmtid="{D5CDD505-2E9C-101B-9397-08002B2CF9AE}" pid="7" name="MSIP_Label_7af72c41-31f4-4d40-a6d0-808117dc4d77_SiteId">
    <vt:lpwstr>be0f980b-dd99-4b19-bd7b-bc71a09b026c</vt:lpwstr>
  </property>
  <property fmtid="{D5CDD505-2E9C-101B-9397-08002B2CF9AE}" pid="8" name="MSIP_Label_7af72c41-31f4-4d40-a6d0-808117dc4d77_ActionId">
    <vt:lpwstr>5c0d77e7-be33-41a4-8c92-8e71eebd0249</vt:lpwstr>
  </property>
  <property fmtid="{D5CDD505-2E9C-101B-9397-08002B2CF9AE}" pid="9" name="MSIP_Label_7af72c41-31f4-4d40-a6d0-808117dc4d77_ContentBits">
    <vt:lpwstr>2</vt:lpwstr>
  </property>
</Properties>
</file>