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12192000" cy="6858000"/>
  <p:notesSz cx="6858000" cy="9144000"/>
  <p:defaultTextStyle>
    <a:defPPr>
      <a:defRPr lang="en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9F353FF-9993-45F5-A55C-C5ECFDAE9C8A}" v="1" dt="2023-02-28T06:52:56.94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660"/>
  </p:normalViewPr>
  <p:slideViewPr>
    <p:cSldViewPr snapToGrid="0">
      <p:cViewPr varScale="1">
        <p:scale>
          <a:sx n="87" d="100"/>
          <a:sy n="87" d="100"/>
        </p:scale>
        <p:origin x="533" y="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85460B-413B-1020-6008-BC37EBEB4A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FE41329-D014-022B-F05F-4B8182FA0C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89E7E2-5F10-3989-9B44-7134124004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39AB7-F952-42BE-81D6-26A9E9103F05}" type="datetimeFigureOut">
              <a:rPr lang="en-SE" smtClean="0"/>
              <a:t>2023-02-27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F61EC7-AEB3-4EF7-DC10-AFD2B16A80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E72F27-875B-6988-169E-59D1A78C19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7C9D2-2D2A-4AFD-B51A-7D0E3D7F4B04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1890125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4A8404-AAF3-FED2-A6ED-98C22AF9B7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BD153D5-52F9-4B21-D7E2-756DA204C79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D5B161-0FD8-7FB8-3A5E-F6C39CB86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39AB7-F952-42BE-81D6-26A9E9103F05}" type="datetimeFigureOut">
              <a:rPr lang="en-SE" smtClean="0"/>
              <a:t>2023-02-27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8B5436-37B5-A9BD-87F7-8668C5FC3C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C90E43-CB86-2223-091B-0AAB88B5D1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7C9D2-2D2A-4AFD-B51A-7D0E3D7F4B04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20271813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C3F453D-85A0-D0B8-0020-8BAAFC3EBB6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38E3788-85FB-51B4-42FF-434D2FC931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4122DB-746F-6435-5526-37D3223AB6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39AB7-F952-42BE-81D6-26A9E9103F05}" type="datetimeFigureOut">
              <a:rPr lang="en-SE" smtClean="0"/>
              <a:t>2023-02-27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129CBC-FD14-3FC0-E78E-0F61A15528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AB5A50-DB97-6184-6384-E9B7343F4B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7C9D2-2D2A-4AFD-B51A-7D0E3D7F4B04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17988253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25D246-3342-26E1-3A2A-2C52F5F67B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8682F2-FB77-5CEC-162B-C4FEF6B281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F3DE61-B16F-51BA-96AA-7FF7A7334F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39AB7-F952-42BE-81D6-26A9E9103F05}" type="datetimeFigureOut">
              <a:rPr lang="en-SE" smtClean="0"/>
              <a:t>2023-02-27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4F861F-BF75-1763-6F99-5E9C60B8C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5B9AC4-A49C-8C3D-50B6-9D86629F17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7C9D2-2D2A-4AFD-B51A-7D0E3D7F4B04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549073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3158A8-2011-5FBB-9D6D-4B42B75189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FE052A-8BFB-8741-CEDB-633E02F874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458136-D7B6-ED6F-60A4-427C116260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39AB7-F952-42BE-81D6-26A9E9103F05}" type="datetimeFigureOut">
              <a:rPr lang="en-SE" smtClean="0"/>
              <a:t>2023-02-27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CD8541-4D3A-F625-0ED0-5D7F45C2DD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DE782E-214C-9CE9-69E4-39860E12F8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7C9D2-2D2A-4AFD-B51A-7D0E3D7F4B04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32227377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C99C15-EC35-6163-E419-6107015DA6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C8FA36-08DB-1EC0-B4C5-FA71B261E24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452B101-06A8-5F45-41BB-146DB39A39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EC302A-F3D2-FFFD-BDB8-06C98D5149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39AB7-F952-42BE-81D6-26A9E9103F05}" type="datetimeFigureOut">
              <a:rPr lang="en-SE" smtClean="0"/>
              <a:t>2023-02-27</a:t>
            </a:fld>
            <a:endParaRPr lang="en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00311DB-3762-2393-DAB2-CE79F61A8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3E5CA9C-DE9D-71EC-F061-A9D8439F5A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7C9D2-2D2A-4AFD-B51A-7D0E3D7F4B04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2078874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C6ADBE-7C28-5342-4D52-68B5B9D0A6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D29C238-2F92-5DD1-B944-ADC6ADFB9B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4B696F1-314F-8F49-5AC6-A97103C8FE1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BC577C5-61D9-6003-9457-7E0019DAA23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74E37FF-274A-CA18-443F-2EEEA2E802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F3ACE0-2F64-05C9-C038-4DA5AF3337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39AB7-F952-42BE-81D6-26A9E9103F05}" type="datetimeFigureOut">
              <a:rPr lang="en-SE" smtClean="0"/>
              <a:t>2023-02-27</a:t>
            </a:fld>
            <a:endParaRPr lang="en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F9C762-4DC0-FB96-1A16-2FF793592B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01D3F19-162C-EBF1-B7C2-BC3684E5E8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7C9D2-2D2A-4AFD-B51A-7D0E3D7F4B04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2048338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6C691F-EC5C-8207-3BE8-26623D98B3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9A4F28E-BFEA-2F2B-335B-89268C5CA7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39AB7-F952-42BE-81D6-26A9E9103F05}" type="datetimeFigureOut">
              <a:rPr lang="en-SE" smtClean="0"/>
              <a:t>2023-02-27</a:t>
            </a:fld>
            <a:endParaRPr lang="en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D294B69-1DA3-DFD7-130F-B3C0A443DB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021C6FC-70E6-4AC4-BDD3-5EF22521E9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7C9D2-2D2A-4AFD-B51A-7D0E3D7F4B04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23682539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0BBA5BA-BBD1-E0A4-206C-ABB5091424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39AB7-F952-42BE-81D6-26A9E9103F05}" type="datetimeFigureOut">
              <a:rPr lang="en-SE" smtClean="0"/>
              <a:t>2023-02-27</a:t>
            </a:fld>
            <a:endParaRPr lang="en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1A111E8-BFD9-87DA-9B6F-67385C8031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76AEE0B-10CD-A456-2517-41510BAE12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7C9D2-2D2A-4AFD-B51A-7D0E3D7F4B04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4476327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36EC65-0ED6-3628-F01D-42D7A03016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F7B5B2-A974-A92E-41C7-2C0C15CFBB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3131C63-3D24-EEAE-610E-01A45B7C8A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F65373-BBEF-09D9-87E2-622DE9FA02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39AB7-F952-42BE-81D6-26A9E9103F05}" type="datetimeFigureOut">
              <a:rPr lang="en-SE" smtClean="0"/>
              <a:t>2023-02-27</a:t>
            </a:fld>
            <a:endParaRPr lang="en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5D4953A-4A25-105C-8CEA-8E3906CEF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F48C47-DEF2-C226-AC8B-B7DA9B51D3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7C9D2-2D2A-4AFD-B51A-7D0E3D7F4B04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8647323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18C42-D569-E8D1-05A3-B96F0D04DC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4BFC238-5248-BB46-73E8-009F5E8498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67DD929-B8D4-A843-8929-369B9F880B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F210DA-3A5B-DABF-5711-59C9E775BA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39AB7-F952-42BE-81D6-26A9E9103F05}" type="datetimeFigureOut">
              <a:rPr lang="en-SE" smtClean="0"/>
              <a:t>2023-02-27</a:t>
            </a:fld>
            <a:endParaRPr lang="en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89A27CC-C8B8-8CB5-F462-066046B555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6571188-F689-1608-4428-53910A9EF7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7C9D2-2D2A-4AFD-B51A-7D0E3D7F4B04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2776778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72888F9-657D-0BE2-0C29-3EF93B25E9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2F27F0-9B18-B38C-6F99-66386732AA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D128C3-D8C3-E94F-06F3-98F53DBF74F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C39AB7-F952-42BE-81D6-26A9E9103F05}" type="datetimeFigureOut">
              <a:rPr lang="en-SE" smtClean="0"/>
              <a:t>2023-02-27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383A22-AB07-2328-C925-8F2E65782D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BED1AD-5A02-D248-3157-1F46F5E0C7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87C9D2-2D2A-4AFD-B51A-7D0E3D7F4B04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40345306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BAC1D6-CD87-6687-00C0-4302F2AE9EF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AH </a:t>
            </a:r>
            <a:r>
              <a:rPr lang="en-US" dirty="0" err="1"/>
              <a:t>FS_NR_eff_BW_util</a:t>
            </a:r>
            <a:endParaRPr lang="en-S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105E890-5B68-09D5-F184-496F231551D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2023-02-26</a:t>
            </a:r>
            <a:endParaRPr lang="en-SE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E61FABF-9AD8-FC87-1ECA-81A0073B89E3}"/>
              </a:ext>
            </a:extLst>
          </p:cNvPr>
          <p:cNvSpPr txBox="1"/>
          <p:nvPr/>
        </p:nvSpPr>
        <p:spPr>
          <a:xfrm>
            <a:off x="8625254" y="883627"/>
            <a:ext cx="27203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Attachment to R4-2303492</a:t>
            </a:r>
            <a:endParaRPr lang="en-SE" dirty="0"/>
          </a:p>
        </p:txBody>
      </p:sp>
    </p:spTree>
    <p:extLst>
      <p:ext uri="{BB962C8B-B14F-4D97-AF65-F5344CB8AC3E}">
        <p14:creationId xmlns:p14="http://schemas.microsoft.com/office/powerpoint/2010/main" val="13047405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C26BBA-43B4-C72A-CECD-F154AE387A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2. </a:t>
            </a:r>
            <a:r>
              <a:rPr lang="en-US" dirty="0" err="1"/>
              <a:t>Finalising</a:t>
            </a:r>
            <a:r>
              <a:rPr lang="en-US" dirty="0"/>
              <a:t> the SI TR</a:t>
            </a:r>
            <a:endParaRPr lang="en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F88988-FBDA-C351-06BF-72F5518AD7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Compromise solution: the TR is based on two possible understandings of the “legacy problem”, methods account for the 100k restriction or RRC configuration (PRB granularity)</a:t>
            </a:r>
          </a:p>
          <a:p>
            <a:r>
              <a:rPr lang="en-US" dirty="0"/>
              <a:t>A general disclaimer for all methods for which this is relevant</a:t>
            </a:r>
            <a:endParaRPr lang="en-SE" dirty="0"/>
          </a:p>
        </p:txBody>
      </p:sp>
    </p:spTree>
    <p:extLst>
      <p:ext uri="{BB962C8B-B14F-4D97-AF65-F5344CB8AC3E}">
        <p14:creationId xmlns:p14="http://schemas.microsoft.com/office/powerpoint/2010/main" val="34887276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05D836-5466-A737-24C3-DB3F44C93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100k restriction</a:t>
            </a:r>
            <a:endParaRPr lang="en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E1C6EF-7DE8-DA3F-B40F-A9E00A6E79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How to locate a 20 MHz </a:t>
            </a:r>
            <a:r>
              <a:rPr lang="en-US" dirty="0" err="1"/>
              <a:t>RedCap</a:t>
            </a:r>
            <a:r>
              <a:rPr lang="en-US" dirty="0"/>
              <a:t> in a 25 MHz operator block with UEs also supporting 25 MHz?</a:t>
            </a:r>
            <a:endParaRPr lang="en-SE" dirty="0"/>
          </a:p>
        </p:txBody>
      </p:sp>
      <p:pic>
        <p:nvPicPr>
          <p:cNvPr id="1026" name="Picture 1">
            <a:extLst>
              <a:ext uri="{FF2B5EF4-FFF2-40B4-BE49-F238E27FC236}">
                <a16:creationId xmlns:a16="http://schemas.microsoft.com/office/drawing/2014/main" id="{600B8D52-DBE5-7988-D97B-2A7E367D13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4811" y="2730377"/>
            <a:ext cx="7148220" cy="2659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282377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1A671E-5471-530D-7900-54FD58386F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1. Clarification of specs</a:t>
            </a:r>
            <a:endParaRPr lang="en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714BB3-4ED3-3176-A56A-A130C476AC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Changes from Rel-15</a:t>
            </a:r>
          </a:p>
          <a:p>
            <a:r>
              <a:rPr lang="en-US" dirty="0"/>
              <a:t>Changes in a release no later than Rel-17, and with associated capability that the UE can be configured according to the RRC specification (off the 100k raster)</a:t>
            </a:r>
          </a:p>
          <a:p>
            <a:r>
              <a:rPr lang="en-US" dirty="0"/>
              <a:t>Do nothing</a:t>
            </a:r>
            <a:endParaRPr lang="en-SE" dirty="0"/>
          </a:p>
        </p:txBody>
      </p:sp>
    </p:spTree>
    <p:extLst>
      <p:ext uri="{BB962C8B-B14F-4D97-AF65-F5344CB8AC3E}">
        <p14:creationId xmlns:p14="http://schemas.microsoft.com/office/powerpoint/2010/main" val="42055881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1059</TotalTime>
  <Words>124</Words>
  <Application>Microsoft Office PowerPoint</Application>
  <PresentationFormat>Widescreen</PresentationFormat>
  <Paragraphs>12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AH FS_NR_eff_BW_util</vt:lpstr>
      <vt:lpstr>2. Finalising the SI TR</vt:lpstr>
      <vt:lpstr>The 100k restriction</vt:lpstr>
      <vt:lpstr>1. Clarification of specs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AH FS_NR_eff_BW_util</dc:title>
  <dc:creator>Ericsson</dc:creator>
  <cp:lastModifiedBy>Ericsson</cp:lastModifiedBy>
  <cp:revision>2</cp:revision>
  <dcterms:created xsi:type="dcterms:W3CDTF">2023-02-27T13:18:58Z</dcterms:created>
  <dcterms:modified xsi:type="dcterms:W3CDTF">2023-02-28T06:58:02Z</dcterms:modified>
</cp:coreProperties>
</file>