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7931BE-FB0E-4625-8786-43179E70A5A4}" v="10" dt="2022-11-17T08:59:05.9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Chapman" userId="62f56abd-8013-406a-a5cf-528bee683f35" providerId="ADAL" clId="{777931BE-FB0E-4625-8786-43179E70A5A4}"/>
    <pc:docChg chg="custSel addSld delSld modSld">
      <pc:chgData name="Thomas Chapman" userId="62f56abd-8013-406a-a5cf-528bee683f35" providerId="ADAL" clId="{777931BE-FB0E-4625-8786-43179E70A5A4}" dt="2022-11-17T13:23:41.349" v="709" actId="20577"/>
      <pc:docMkLst>
        <pc:docMk/>
      </pc:docMkLst>
      <pc:sldChg chg="modSp new mod">
        <pc:chgData name="Thomas Chapman" userId="62f56abd-8013-406a-a5cf-528bee683f35" providerId="ADAL" clId="{777931BE-FB0E-4625-8786-43179E70A5A4}" dt="2022-11-15T18:19:03.420" v="61" actId="20577"/>
        <pc:sldMkLst>
          <pc:docMk/>
          <pc:sldMk cId="3317644890" sldId="256"/>
        </pc:sldMkLst>
        <pc:spChg chg="mod">
          <ac:chgData name="Thomas Chapman" userId="62f56abd-8013-406a-a5cf-528bee683f35" providerId="ADAL" clId="{777931BE-FB0E-4625-8786-43179E70A5A4}" dt="2022-11-15T18:18:24.659" v="32" actId="20577"/>
          <ac:spMkLst>
            <pc:docMk/>
            <pc:sldMk cId="3317644890" sldId="256"/>
            <ac:spMk id="2" creationId="{5A1A2750-D853-4817-8FA2-4FFC31C0AC29}"/>
          </ac:spMkLst>
        </pc:spChg>
        <pc:spChg chg="mod">
          <ac:chgData name="Thomas Chapman" userId="62f56abd-8013-406a-a5cf-528bee683f35" providerId="ADAL" clId="{777931BE-FB0E-4625-8786-43179E70A5A4}" dt="2022-11-15T18:19:03.420" v="61" actId="20577"/>
          <ac:spMkLst>
            <pc:docMk/>
            <pc:sldMk cId="3317644890" sldId="256"/>
            <ac:spMk id="3" creationId="{DC76DC71-F342-4BB7-A1F5-1EA5109DC61A}"/>
          </ac:spMkLst>
        </pc:spChg>
      </pc:sldChg>
      <pc:sldChg chg="modSp new mod">
        <pc:chgData name="Thomas Chapman" userId="62f56abd-8013-406a-a5cf-528bee683f35" providerId="ADAL" clId="{777931BE-FB0E-4625-8786-43179E70A5A4}" dt="2022-11-17T13:23:41.349" v="709" actId="20577"/>
        <pc:sldMkLst>
          <pc:docMk/>
          <pc:sldMk cId="3115948089" sldId="257"/>
        </pc:sldMkLst>
        <pc:spChg chg="mod">
          <ac:chgData name="Thomas Chapman" userId="62f56abd-8013-406a-a5cf-528bee683f35" providerId="ADAL" clId="{777931BE-FB0E-4625-8786-43179E70A5A4}" dt="2022-11-15T18:19:34.607" v="96" actId="20577"/>
          <ac:spMkLst>
            <pc:docMk/>
            <pc:sldMk cId="3115948089" sldId="257"/>
            <ac:spMk id="2" creationId="{CC4360E8-926D-48DC-9392-C41FC83FD7E8}"/>
          </ac:spMkLst>
        </pc:spChg>
        <pc:spChg chg="mod">
          <ac:chgData name="Thomas Chapman" userId="62f56abd-8013-406a-a5cf-528bee683f35" providerId="ADAL" clId="{777931BE-FB0E-4625-8786-43179E70A5A4}" dt="2022-11-17T13:23:41.349" v="709" actId="20577"/>
          <ac:spMkLst>
            <pc:docMk/>
            <pc:sldMk cId="3115948089" sldId="257"/>
            <ac:spMk id="3" creationId="{D3CE94C7-F1D2-4527-91FD-F9B5503E00C4}"/>
          </ac:spMkLst>
        </pc:spChg>
      </pc:sldChg>
      <pc:sldChg chg="modSp new mod">
        <pc:chgData name="Thomas Chapman" userId="62f56abd-8013-406a-a5cf-528bee683f35" providerId="ADAL" clId="{777931BE-FB0E-4625-8786-43179E70A5A4}" dt="2022-11-16T14:17:23.946" v="681" actId="20577"/>
        <pc:sldMkLst>
          <pc:docMk/>
          <pc:sldMk cId="3422921154" sldId="258"/>
        </pc:sldMkLst>
        <pc:spChg chg="mod">
          <ac:chgData name="Thomas Chapman" userId="62f56abd-8013-406a-a5cf-528bee683f35" providerId="ADAL" clId="{777931BE-FB0E-4625-8786-43179E70A5A4}" dt="2022-11-16T09:15:51.486" v="448" actId="20577"/>
          <ac:spMkLst>
            <pc:docMk/>
            <pc:sldMk cId="3422921154" sldId="258"/>
            <ac:spMk id="2" creationId="{D1F497B3-3B09-4B12-A7DD-7813734DB127}"/>
          </ac:spMkLst>
        </pc:spChg>
        <pc:spChg chg="mod">
          <ac:chgData name="Thomas Chapman" userId="62f56abd-8013-406a-a5cf-528bee683f35" providerId="ADAL" clId="{777931BE-FB0E-4625-8786-43179E70A5A4}" dt="2022-11-16T14:17:23.946" v="681" actId="20577"/>
          <ac:spMkLst>
            <pc:docMk/>
            <pc:sldMk cId="3422921154" sldId="258"/>
            <ac:spMk id="3" creationId="{FCA3800E-D41E-42D8-8134-C8604FAAC504}"/>
          </ac:spMkLst>
        </pc:spChg>
      </pc:sldChg>
      <pc:sldChg chg="addSp delSp modSp new mod">
        <pc:chgData name="Thomas Chapman" userId="62f56abd-8013-406a-a5cf-528bee683f35" providerId="ADAL" clId="{777931BE-FB0E-4625-8786-43179E70A5A4}" dt="2022-11-16T14:13:39.812" v="519"/>
        <pc:sldMkLst>
          <pc:docMk/>
          <pc:sldMk cId="1068125029" sldId="259"/>
        </pc:sldMkLst>
        <pc:spChg chg="mod">
          <ac:chgData name="Thomas Chapman" userId="62f56abd-8013-406a-a5cf-528bee683f35" providerId="ADAL" clId="{777931BE-FB0E-4625-8786-43179E70A5A4}" dt="2022-11-16T14:12:12.264" v="517" actId="20577"/>
          <ac:spMkLst>
            <pc:docMk/>
            <pc:sldMk cId="1068125029" sldId="259"/>
            <ac:spMk id="2" creationId="{4A62ACB6-E611-4671-B298-BC01B01AA289}"/>
          </ac:spMkLst>
        </pc:spChg>
        <pc:spChg chg="del">
          <ac:chgData name="Thomas Chapman" userId="62f56abd-8013-406a-a5cf-528bee683f35" providerId="ADAL" clId="{777931BE-FB0E-4625-8786-43179E70A5A4}" dt="2022-11-16T14:13:30.823" v="518" actId="478"/>
          <ac:spMkLst>
            <pc:docMk/>
            <pc:sldMk cId="1068125029" sldId="259"/>
            <ac:spMk id="3" creationId="{102ABD6D-7D1F-4188-86BD-EB67E7ABCC45}"/>
          </ac:spMkLst>
        </pc:spChg>
        <pc:graphicFrameChg chg="add mod">
          <ac:chgData name="Thomas Chapman" userId="62f56abd-8013-406a-a5cf-528bee683f35" providerId="ADAL" clId="{777931BE-FB0E-4625-8786-43179E70A5A4}" dt="2022-11-16T14:13:39.812" v="519"/>
          <ac:graphicFrameMkLst>
            <pc:docMk/>
            <pc:sldMk cId="1068125029" sldId="259"/>
            <ac:graphicFrameMk id="4" creationId="{BDEB1D92-F279-471A-9C1F-B43747E88213}"/>
          </ac:graphicFrameMkLst>
        </pc:graphicFrameChg>
      </pc:sldChg>
      <pc:sldChg chg="addSp delSp modSp new mod">
        <pc:chgData name="Thomas Chapman" userId="62f56abd-8013-406a-a5cf-528bee683f35" providerId="ADAL" clId="{777931BE-FB0E-4625-8786-43179E70A5A4}" dt="2022-11-17T08:58:41.854" v="692" actId="13926"/>
        <pc:sldMkLst>
          <pc:docMk/>
          <pc:sldMk cId="1706911128" sldId="260"/>
        </pc:sldMkLst>
        <pc:spChg chg="mod">
          <ac:chgData name="Thomas Chapman" userId="62f56abd-8013-406a-a5cf-528bee683f35" providerId="ADAL" clId="{777931BE-FB0E-4625-8786-43179E70A5A4}" dt="2022-11-16T14:14:49.664" v="581" actId="20577"/>
          <ac:spMkLst>
            <pc:docMk/>
            <pc:sldMk cId="1706911128" sldId="260"/>
            <ac:spMk id="2" creationId="{A059816C-556E-4BD0-9F30-F5B73370714D}"/>
          </ac:spMkLst>
        </pc:spChg>
        <pc:spChg chg="del">
          <ac:chgData name="Thomas Chapman" userId="62f56abd-8013-406a-a5cf-528bee683f35" providerId="ADAL" clId="{777931BE-FB0E-4625-8786-43179E70A5A4}" dt="2022-11-16T14:13:56.218" v="564" actId="478"/>
          <ac:spMkLst>
            <pc:docMk/>
            <pc:sldMk cId="1706911128" sldId="260"/>
            <ac:spMk id="3" creationId="{3961C044-267C-4E24-9FA3-5D0C803ABD41}"/>
          </ac:spMkLst>
        </pc:spChg>
        <pc:graphicFrameChg chg="add mod modGraphic">
          <ac:chgData name="Thomas Chapman" userId="62f56abd-8013-406a-a5cf-528bee683f35" providerId="ADAL" clId="{777931BE-FB0E-4625-8786-43179E70A5A4}" dt="2022-11-17T08:58:41.854" v="692" actId="13926"/>
          <ac:graphicFrameMkLst>
            <pc:docMk/>
            <pc:sldMk cId="1706911128" sldId="260"/>
            <ac:graphicFrameMk id="4" creationId="{15155688-3A0D-4E8D-B173-BD09B1CD784E}"/>
          </ac:graphicFrameMkLst>
        </pc:graphicFrameChg>
      </pc:sldChg>
      <pc:sldChg chg="addSp delSp modSp add mod">
        <pc:chgData name="Thomas Chapman" userId="62f56abd-8013-406a-a5cf-528bee683f35" providerId="ADAL" clId="{777931BE-FB0E-4625-8786-43179E70A5A4}" dt="2022-11-17T08:58:59.564" v="698" actId="20577"/>
        <pc:sldMkLst>
          <pc:docMk/>
          <pc:sldMk cId="3353292397" sldId="261"/>
        </pc:sldMkLst>
        <pc:spChg chg="mod">
          <ac:chgData name="Thomas Chapman" userId="62f56abd-8013-406a-a5cf-528bee683f35" providerId="ADAL" clId="{777931BE-FB0E-4625-8786-43179E70A5A4}" dt="2022-11-16T14:15:45.696" v="602" actId="20577"/>
          <ac:spMkLst>
            <pc:docMk/>
            <pc:sldMk cId="3353292397" sldId="261"/>
            <ac:spMk id="2" creationId="{A059816C-556E-4BD0-9F30-F5B73370714D}"/>
          </ac:spMkLst>
        </pc:spChg>
        <pc:graphicFrameChg chg="add mod modGraphic">
          <ac:chgData name="Thomas Chapman" userId="62f56abd-8013-406a-a5cf-528bee683f35" providerId="ADAL" clId="{777931BE-FB0E-4625-8786-43179E70A5A4}" dt="2022-11-17T08:58:59.564" v="698" actId="20577"/>
          <ac:graphicFrameMkLst>
            <pc:docMk/>
            <pc:sldMk cId="3353292397" sldId="261"/>
            <ac:graphicFrameMk id="3" creationId="{5AC26A9C-43CE-43FC-AEF6-F6F940B3152B}"/>
          </ac:graphicFrameMkLst>
        </pc:graphicFrameChg>
        <pc:graphicFrameChg chg="del modGraphic">
          <ac:chgData name="Thomas Chapman" userId="62f56abd-8013-406a-a5cf-528bee683f35" providerId="ADAL" clId="{777931BE-FB0E-4625-8786-43179E70A5A4}" dt="2022-11-16T14:15:54.377" v="604" actId="478"/>
          <ac:graphicFrameMkLst>
            <pc:docMk/>
            <pc:sldMk cId="3353292397" sldId="261"/>
            <ac:graphicFrameMk id="4" creationId="{15155688-3A0D-4E8D-B173-BD09B1CD784E}"/>
          </ac:graphicFrameMkLst>
        </pc:graphicFrameChg>
        <pc:graphicFrameChg chg="add del mod">
          <ac:chgData name="Thomas Chapman" userId="62f56abd-8013-406a-a5cf-528bee683f35" providerId="ADAL" clId="{777931BE-FB0E-4625-8786-43179E70A5A4}" dt="2022-11-16T14:16:04.552" v="607"/>
          <ac:graphicFrameMkLst>
            <pc:docMk/>
            <pc:sldMk cId="3353292397" sldId="261"/>
            <ac:graphicFrameMk id="5" creationId="{4CC7A587-57EE-4AC1-8305-C8D5A2C6291C}"/>
          </ac:graphicFrameMkLst>
        </pc:graphicFrameChg>
      </pc:sldChg>
      <pc:sldChg chg="new del">
        <pc:chgData name="Thomas Chapman" userId="62f56abd-8013-406a-a5cf-528bee683f35" providerId="ADAL" clId="{777931BE-FB0E-4625-8786-43179E70A5A4}" dt="2022-11-16T14:15:02.995" v="584" actId="47"/>
        <pc:sldMkLst>
          <pc:docMk/>
          <pc:sldMk cId="4133599708" sldId="261"/>
        </pc:sldMkLst>
      </pc:sldChg>
      <pc:sldChg chg="addSp delSp modSp add mod">
        <pc:chgData name="Thomas Chapman" userId="62f56abd-8013-406a-a5cf-528bee683f35" providerId="ADAL" clId="{777931BE-FB0E-4625-8786-43179E70A5A4}" dt="2022-11-17T08:59:06.731" v="708" actId="20577"/>
        <pc:sldMkLst>
          <pc:docMk/>
          <pc:sldMk cId="2989485003" sldId="262"/>
        </pc:sldMkLst>
        <pc:spChg chg="mod">
          <ac:chgData name="Thomas Chapman" userId="62f56abd-8013-406a-a5cf-528bee683f35" providerId="ADAL" clId="{777931BE-FB0E-4625-8786-43179E70A5A4}" dt="2022-11-16T14:16:30.449" v="620" actId="6549"/>
          <ac:spMkLst>
            <pc:docMk/>
            <pc:sldMk cId="2989485003" sldId="262"/>
            <ac:spMk id="2" creationId="{A059816C-556E-4BD0-9F30-F5B73370714D}"/>
          </ac:spMkLst>
        </pc:spChg>
        <pc:graphicFrameChg chg="del">
          <ac:chgData name="Thomas Chapman" userId="62f56abd-8013-406a-a5cf-528bee683f35" providerId="ADAL" clId="{777931BE-FB0E-4625-8786-43179E70A5A4}" dt="2022-11-16T14:16:37.195" v="621" actId="478"/>
          <ac:graphicFrameMkLst>
            <pc:docMk/>
            <pc:sldMk cId="2989485003" sldId="262"/>
            <ac:graphicFrameMk id="3" creationId="{5AC26A9C-43CE-43FC-AEF6-F6F940B3152B}"/>
          </ac:graphicFrameMkLst>
        </pc:graphicFrameChg>
        <pc:graphicFrameChg chg="add mod modGraphic">
          <ac:chgData name="Thomas Chapman" userId="62f56abd-8013-406a-a5cf-528bee683f35" providerId="ADAL" clId="{777931BE-FB0E-4625-8786-43179E70A5A4}" dt="2022-11-17T08:59:06.731" v="708" actId="20577"/>
          <ac:graphicFrameMkLst>
            <pc:docMk/>
            <pc:sldMk cId="2989485003" sldId="262"/>
            <ac:graphicFrameMk id="4" creationId="{267869D6-4254-4530-8559-E662E004158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C3AA0-FC64-422B-851B-EF07A1EE5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88850B-C7C2-4F9B-848A-3E727CAD28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5D182D-987B-48A6-9687-87C818C93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ECE02-8DE8-4EFD-ABA1-B3672346C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BFF75-C191-419A-9B41-5FFDFC7E7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510824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E5C41-73AD-49F9-B088-A6FC9988F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43E00D-48CB-4D14-8AFB-83BA9CE7D2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218C37-523C-4156-8247-D2884F8F0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4DF5B-6DB1-4C3B-9D07-DE4F91672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0BAB3-436B-407C-BFF9-3EE3BBC9F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80174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5CC9C4-E376-4930-95C2-2B698137C4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FA9F6E-0680-4FB5-B365-EF3D346EF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C8E13-7EEC-465C-AFF4-C71CDAB6B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D1270-F1BF-4CC2-98A0-8DC8B3411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08E3FC-EEBE-45A0-B71B-0753BD956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021599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2A540-FFAD-4FC7-8994-37FD9B42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8A083-6D22-4220-8B05-EEE7D2D1EB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84E31-8998-4467-979B-209E7D1D0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81BC1-3A4A-4F21-A214-889AD46A3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1D9CA4-9903-4B9F-AD25-3960D7E9D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102770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FF6E8-28B5-4930-9A3D-71BCD8EBC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039F26-B1EC-4E0C-B1FB-DD8D7617C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9B5F7-A01C-4F2F-972C-3311BFCA2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C91EC-0541-4F8F-BEB7-4E1344BB4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70AEF-1D2F-45BB-841F-301FD8386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758649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BE732-FEEA-4B15-8C2A-7A252BFD4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CE80A-9089-4F29-A340-176263DA05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477D65-1E39-4D7E-BCE9-72170DB160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0CE0B9-5D9D-40DA-B214-DAC71CB2C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B2E2CB-E5BC-47F3-838A-2B2D9CA5E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76A44C-46A9-4AFB-838E-53C5FA4CB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6360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00000-0689-41D3-BBD7-B72126F5C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DF8515-E2C4-4887-9F9B-3852F51CA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6443C5-9CF0-4A09-BB5F-F200B4FEF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97D113-A783-48C5-BC54-DEEA0371D7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89F5C7-C986-435E-803C-FD8C05D8A2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F98459-413C-4DBE-8E4D-4B1F16B6E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528CC3-C33C-451D-9118-AC3D6ADA3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C07D24-59D9-4C7E-9CE5-5F1EC2F03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57457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8B773-55AD-4BD0-A627-3061981B4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6AB68E-A68B-44F2-8E17-594D211E0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0294D5-A577-4FE2-971D-F6F904B3E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E963D7-55A8-475C-B1CF-A1B60D76D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172513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6B3762-A4F9-4304-9262-6B2E515AD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3FA01F-00FB-4D9A-BB81-BB32706AC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5E2B0-EC67-40A2-ABA7-9D17197B1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579223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945C8-B6A5-4977-A610-E998B594F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FC45B-26F7-4731-90EA-58753C476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B05BD0-A45C-47A2-8171-BD17D13D9B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ACDB9F-D89A-42DE-B741-9CB04B155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99A555-6BD9-4772-8DE1-ADAF04F4B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164DAC-0B51-4968-8835-83A583FE4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63066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275C9-2F6C-4AEB-8258-F5431D023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4A9848-65E0-442E-BCB6-B86F760E81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EEC99F-7213-4E7E-B6D4-80BC8DAC96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FC37BC-6418-4968-9842-F440EEF29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3B7DB-6934-4A67-8117-E719506AE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02399-CCC3-47E9-A0E8-1FD5DA6BF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95417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3B1C95-16A7-4F39-8F90-ACFD537D3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8F498F-1B31-4821-9F96-B62BDCFA41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42E21-7369-421E-A72F-8A3AEB3CB1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FB146-8360-4B29-986D-33CF489B329C}" type="datetimeFigureOut">
              <a:rPr lang="en-SE" smtClean="0"/>
              <a:t>2022-11-17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EC37A-F9D6-4166-B26B-37E887366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DDC80-FD3C-4F68-961C-9E1570538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4F2F5-9AED-4ECA-8231-4FFD3D0872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01039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A2750-D853-4817-8FA2-4FFC31C0AC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for repeater conformance test</a:t>
            </a:r>
            <a:endParaRPr lang="en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76DC71-F342-4BB7-A1F5-1EA5109DC6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R4-2220225</a:t>
            </a:r>
          </a:p>
          <a:p>
            <a:r>
              <a:rPr lang="en-US" dirty="0"/>
              <a:t>Ericsson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3317644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60E8-926D-48DC-9392-C41FC83F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spectrum purity requirement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E94C7-F1D2-4527-91FD-F9B5503E0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spectrum purity requirement shall be expressed as relative values</a:t>
            </a:r>
          </a:p>
          <a:p>
            <a:endParaRPr lang="en-US" dirty="0"/>
          </a:p>
          <a:p>
            <a:r>
              <a:rPr lang="en-US" dirty="0"/>
              <a:t>The following requirements shall be used as a reference for spectrum purity requirements: ACLR and OBUE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948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2ACB6-E611-4671-B298-BC01B01AA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Spectrum purity requirement for FR1</a:t>
            </a:r>
            <a:endParaRPr lang="en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EB1D92-F279-471A-9C1F-B43747E88213}"/>
              </a:ext>
            </a:extLst>
          </p:cNvPr>
          <p:cNvGraphicFramePr>
            <a:graphicFrameLocks noGrp="1"/>
          </p:cNvGraphicFramePr>
          <p:nvPr/>
        </p:nvGraphicFramePr>
        <p:xfrm>
          <a:off x="4127499" y="2572544"/>
          <a:ext cx="3937001" cy="2857500"/>
        </p:xfrm>
        <a:graphic>
          <a:graphicData uri="http://schemas.openxmlformats.org/drawingml/2006/table">
            <a:tbl>
              <a:tblPr firstRow="1" firstCol="1" bandRow="1"/>
              <a:tblGrid>
                <a:gridCol w="1261213">
                  <a:extLst>
                    <a:ext uri="{9D8B030D-6E8A-4147-A177-3AD203B41FA5}">
                      <a16:colId xmlns:a16="http://schemas.microsoft.com/office/drawing/2014/main" val="897694637"/>
                    </a:ext>
                  </a:extLst>
                </a:gridCol>
                <a:gridCol w="1464142">
                  <a:extLst>
                    <a:ext uri="{9D8B030D-6E8A-4147-A177-3AD203B41FA5}">
                      <a16:colId xmlns:a16="http://schemas.microsoft.com/office/drawing/2014/main" val="570410733"/>
                    </a:ext>
                  </a:extLst>
                </a:gridCol>
                <a:gridCol w="605823">
                  <a:extLst>
                    <a:ext uri="{9D8B030D-6E8A-4147-A177-3AD203B41FA5}">
                      <a16:colId xmlns:a16="http://schemas.microsoft.com/office/drawing/2014/main" val="1218060995"/>
                    </a:ext>
                  </a:extLst>
                </a:gridCol>
                <a:gridCol w="605823">
                  <a:extLst>
                    <a:ext uri="{9D8B030D-6E8A-4147-A177-3AD203B41FA5}">
                      <a16:colId xmlns:a16="http://schemas.microsoft.com/office/drawing/2014/main" val="29988624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 frequency of measurement filter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Minimum requirements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Measurement filter type and filter bandwidth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Integration bandwidth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115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50.0 kHz outside from channel edge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50" kern="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46.8 dBc (Note 1)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Square (100 kHz)</a:t>
                      </a:r>
                      <a:endParaRPr lang="en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 kHz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8436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 of adjacent channel frequency with same nominal channel BW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46.8 dBc (Note 2)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Square (nominal channel BW)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Nominal channel BW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563049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NOTE 1:	the reference spectral density shall be taken at the carrier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frequency with an integration bandwidth of 100 kHz.</a:t>
                      </a:r>
                      <a:endParaRPr lang="en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NOTE 2:	the reference spectral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densigy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shall be taken at the carrier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frequency with an integration bandwidth of nominal carrier BW</a:t>
                      </a:r>
                      <a:endParaRPr lang="en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219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8125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816C-556E-4BD0-9F30-F5B733707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Spectrum Purity Requirement for FR2 (24.25-33.4 GHz)</a:t>
            </a:r>
            <a:endParaRPr lang="en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5155688-3A0D-4E8D-B173-BD09B1CD78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495291"/>
              </p:ext>
            </p:extLst>
          </p:nvPr>
        </p:nvGraphicFramePr>
        <p:xfrm>
          <a:off x="4127499" y="2641124"/>
          <a:ext cx="3937001" cy="2720340"/>
        </p:xfrm>
        <a:graphic>
          <a:graphicData uri="http://schemas.openxmlformats.org/drawingml/2006/table">
            <a:tbl>
              <a:tblPr firstRow="1" firstCol="1" bandRow="1"/>
              <a:tblGrid>
                <a:gridCol w="1261213">
                  <a:extLst>
                    <a:ext uri="{9D8B030D-6E8A-4147-A177-3AD203B41FA5}">
                      <a16:colId xmlns:a16="http://schemas.microsoft.com/office/drawing/2014/main" val="1503918046"/>
                    </a:ext>
                  </a:extLst>
                </a:gridCol>
                <a:gridCol w="1464142">
                  <a:extLst>
                    <a:ext uri="{9D8B030D-6E8A-4147-A177-3AD203B41FA5}">
                      <a16:colId xmlns:a16="http://schemas.microsoft.com/office/drawing/2014/main" val="861428006"/>
                    </a:ext>
                  </a:extLst>
                </a:gridCol>
                <a:gridCol w="605823">
                  <a:extLst>
                    <a:ext uri="{9D8B030D-6E8A-4147-A177-3AD203B41FA5}">
                      <a16:colId xmlns:a16="http://schemas.microsoft.com/office/drawing/2014/main" val="636246626"/>
                    </a:ext>
                  </a:extLst>
                </a:gridCol>
                <a:gridCol w="605823">
                  <a:extLst>
                    <a:ext uri="{9D8B030D-6E8A-4147-A177-3AD203B41FA5}">
                      <a16:colId xmlns:a16="http://schemas.microsoft.com/office/drawing/2014/main" val="19659653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 frequency of measurement filter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Minimum requirements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Measurement filter type and filter bandwidth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Integration bandwidth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4914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 MHz outside from channel edge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50" kern="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28.7 dBc (Note 1)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Square (1 MHz)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 MHz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93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 of adjacent channel frequency with same nominal channel BW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28.7 dBc (Note 2)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Square (nominal channel BW)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Nominal channel BW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754145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NOTE 1:	the reference spectral density shall be taken at the carrier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frequency with an integration bandwidth of 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 </a:t>
                      </a:r>
                      <a:r>
                        <a:rPr lang="en-GB" sz="9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MHz.</a:t>
                      </a:r>
                      <a:endParaRPr lang="en-SE" sz="1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NOTE 2:	the reference spectral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densigy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shall be taken at the carrier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frequency with an integration bandwidth of nominal carrier BW</a:t>
                      </a:r>
                      <a:endParaRPr lang="en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2526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6911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816C-556E-4BD0-9F30-F5B733707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Spectrum Purity Requirement for FR2 (37-43.5 GHz)</a:t>
            </a:r>
            <a:endParaRPr lang="en-SE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C26A9C-43CE-43FC-AEF6-F6F940B315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221303"/>
              </p:ext>
            </p:extLst>
          </p:nvPr>
        </p:nvGraphicFramePr>
        <p:xfrm>
          <a:off x="4127499" y="2641124"/>
          <a:ext cx="3937001" cy="2720340"/>
        </p:xfrm>
        <a:graphic>
          <a:graphicData uri="http://schemas.openxmlformats.org/drawingml/2006/table">
            <a:tbl>
              <a:tblPr firstRow="1" firstCol="1" bandRow="1"/>
              <a:tblGrid>
                <a:gridCol w="1261213">
                  <a:extLst>
                    <a:ext uri="{9D8B030D-6E8A-4147-A177-3AD203B41FA5}">
                      <a16:colId xmlns:a16="http://schemas.microsoft.com/office/drawing/2014/main" val="575082184"/>
                    </a:ext>
                  </a:extLst>
                </a:gridCol>
                <a:gridCol w="1464142">
                  <a:extLst>
                    <a:ext uri="{9D8B030D-6E8A-4147-A177-3AD203B41FA5}">
                      <a16:colId xmlns:a16="http://schemas.microsoft.com/office/drawing/2014/main" val="709219809"/>
                    </a:ext>
                  </a:extLst>
                </a:gridCol>
                <a:gridCol w="605823">
                  <a:extLst>
                    <a:ext uri="{9D8B030D-6E8A-4147-A177-3AD203B41FA5}">
                      <a16:colId xmlns:a16="http://schemas.microsoft.com/office/drawing/2014/main" val="3550180156"/>
                    </a:ext>
                  </a:extLst>
                </a:gridCol>
                <a:gridCol w="605823">
                  <a:extLst>
                    <a:ext uri="{9D8B030D-6E8A-4147-A177-3AD203B41FA5}">
                      <a16:colId xmlns:a16="http://schemas.microsoft.com/office/drawing/2014/main" val="9688589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 frequency of measurement filter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Minimum requirements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Measurement filter type and filter bandwidth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Integration bandwidth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551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 MHz outside from channel edge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50" kern="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26.4 dBc (Note 1)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Square (1 MHz)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 MHz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6009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 of adjacent channel frequency with same nominal channel BW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26.4 dBc (Note 2)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Square (nominal channel BW)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Nominal channel BW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4467144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540385" marR="0" lvl="0" indent="-54038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NOTE 1:	the reference spectral density shall be taken at the carrier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frequency with an integration bandwidth of 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 </a:t>
                      </a:r>
                      <a:r>
                        <a:rPr lang="en-GB" sz="9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MHz.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.</a:t>
                      </a:r>
                      <a:endParaRPr lang="en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NOTE 2:	the reference spectral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densigy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shall be taken at the carrier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frequency with an integration bandwidth of nominal carrier BW</a:t>
                      </a:r>
                      <a:endParaRPr lang="en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403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3292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816C-556E-4BD0-9F30-F5B733707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Spectrum Purity Requirement for FR2 (43.5-48.2 GHz)</a:t>
            </a:r>
            <a:endParaRPr lang="en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67869D6-4254-4530-8559-E662E00415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108282"/>
              </p:ext>
            </p:extLst>
          </p:nvPr>
        </p:nvGraphicFramePr>
        <p:xfrm>
          <a:off x="4127499" y="2641124"/>
          <a:ext cx="3937001" cy="2735580"/>
        </p:xfrm>
        <a:graphic>
          <a:graphicData uri="http://schemas.openxmlformats.org/drawingml/2006/table">
            <a:tbl>
              <a:tblPr firstRow="1" firstCol="1" bandRow="1"/>
              <a:tblGrid>
                <a:gridCol w="1261213">
                  <a:extLst>
                    <a:ext uri="{9D8B030D-6E8A-4147-A177-3AD203B41FA5}">
                      <a16:colId xmlns:a16="http://schemas.microsoft.com/office/drawing/2014/main" val="1069254787"/>
                    </a:ext>
                  </a:extLst>
                </a:gridCol>
                <a:gridCol w="1464142">
                  <a:extLst>
                    <a:ext uri="{9D8B030D-6E8A-4147-A177-3AD203B41FA5}">
                      <a16:colId xmlns:a16="http://schemas.microsoft.com/office/drawing/2014/main" val="4095425979"/>
                    </a:ext>
                  </a:extLst>
                </a:gridCol>
                <a:gridCol w="605823">
                  <a:extLst>
                    <a:ext uri="{9D8B030D-6E8A-4147-A177-3AD203B41FA5}">
                      <a16:colId xmlns:a16="http://schemas.microsoft.com/office/drawing/2014/main" val="1545992912"/>
                    </a:ext>
                  </a:extLst>
                </a:gridCol>
                <a:gridCol w="605823">
                  <a:extLst>
                    <a:ext uri="{9D8B030D-6E8A-4147-A177-3AD203B41FA5}">
                      <a16:colId xmlns:a16="http://schemas.microsoft.com/office/drawing/2014/main" val="14291302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 frequency of measurement filter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Minimum requirements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Measurement filter type and filter bandwidth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Integration bandwidth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995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 MHz outside from channel edge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50" kern="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26.2 dBc (Note 1)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Square (1 MHz)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 MHz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41911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 of adjacent channel frequency with same nominal channel BW 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26.2 dBc (Note 2)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Square (nominal channel BW)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Nominal channel BW</a:t>
                      </a:r>
                      <a:endParaRPr lang="en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4246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540385" marR="0" lvl="0" indent="-54038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NOTE 1:	the reference spectral density shall be taken at the carrier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frequency with an integration bandwidth of </a:t>
                      </a: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 </a:t>
                      </a:r>
                      <a:r>
                        <a:rPr lang="en-GB" sz="100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MHz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.</a:t>
                      </a:r>
                      <a:endParaRPr lang="en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NOTE 2:	the reference spectral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densigy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shall be taken at the carrier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center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frequency with an integration bandwidth of nominal carrier BW</a:t>
                      </a:r>
                      <a:endParaRPr lang="en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280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9485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497B3-3B09-4B12-A7DD-7813734DB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spectrum purity requirements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3800E-D41E-42D8-8134-C8604FAAC5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Testability for FR2 requirements:</a:t>
            </a:r>
          </a:p>
          <a:p>
            <a:pPr lvl="1"/>
            <a:r>
              <a:rPr lang="en-US" dirty="0"/>
              <a:t>No testability constraints captured in the specification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3422921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516</Words>
  <Application>Microsoft Office PowerPoint</Application>
  <PresentationFormat>Widescreen</PresentationFormat>
  <Paragraphs>70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WF for repeater conformance test</vt:lpstr>
      <vt:lpstr>WF for spectrum purity requirement</vt:lpstr>
      <vt:lpstr>Spectrum purity requirement for FR1</vt:lpstr>
      <vt:lpstr>Spectrum Purity Requirement for FR2 (24.25-33.4 GHz)</vt:lpstr>
      <vt:lpstr>Spectrum Purity Requirement for FR2 (37-43.5 GHz)</vt:lpstr>
      <vt:lpstr>Spectrum Purity Requirement for FR2 (43.5-48.2 GHz)</vt:lpstr>
      <vt:lpstr>WF for spectrum purity requirements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repeater conformance test</dc:title>
  <dc:creator>Thomas Chapman</dc:creator>
  <cp:lastModifiedBy>Thomas Chapman</cp:lastModifiedBy>
  <cp:revision>1</cp:revision>
  <dcterms:created xsi:type="dcterms:W3CDTF">2022-11-15T18:18:05Z</dcterms:created>
  <dcterms:modified xsi:type="dcterms:W3CDTF">2022-11-17T13:23:44Z</dcterms:modified>
</cp:coreProperties>
</file>