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sldIdLst>
    <p:sldId id="256" r:id="rId7"/>
    <p:sldId id="258" r:id="rId8"/>
    <p:sldId id="259" r:id="rId9"/>
    <p:sldId id="260" r:id="rId10"/>
    <p:sldId id="262" r:id="rId11"/>
    <p:sldId id="263" r:id="rId12"/>
    <p:sldId id="264" r:id="rId13"/>
    <p:sldId id="265" r:id="rId14"/>
    <p:sldId id="257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342" y="4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B6B54C-955F-4A50-A9E9-F34B81ADB9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0DF2C0-E3D1-4580-B663-C04B211B6C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556066-6C9E-4C93-B226-27EAD0401D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8099-77F9-45C8-BE5E-D3B420239C5E}" type="datetimeFigureOut">
              <a:rPr lang="en-US" smtClean="0"/>
              <a:t>11/11/2021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28D320-326A-48AE-BB63-BB5CAA4572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53A898-ADBE-4999-BC57-DC3A8BD7A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BA1B6-A847-4472-AF6C-3F3B3CFD97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7195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D7071E-59E1-419C-A539-8550477511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97D70EC-71F1-4588-AE2D-CA3AA15FBE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D2F73F-056C-4C20-A7D7-4615160CF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8099-77F9-45C8-BE5E-D3B420239C5E}" type="datetimeFigureOut">
              <a:rPr lang="en-US" smtClean="0"/>
              <a:t>11/11/2021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A2A2C8-6864-4BBD-AC6B-7660DB45C1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D05FCA-908F-46A0-B463-1D17008F3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BA1B6-A847-4472-AF6C-3F3B3CFD97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4943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1BCC205-0934-4E0C-BF53-1261E9AE845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6F3A08-5EF3-433C-B63F-8DFFAB7A3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65A387-D1A3-4FE0-B3FD-E5746B85E7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8099-77F9-45C8-BE5E-D3B420239C5E}" type="datetimeFigureOut">
              <a:rPr lang="en-US" smtClean="0"/>
              <a:t>11/11/2021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62C5D9-5773-4855-BFE4-8DDE8FBA6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B28CA0-A997-4D25-8CC6-642B79DAE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BA1B6-A847-4472-AF6C-3F3B3CFD97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952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908723-428F-466B-9388-7ABB684821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59B8A6-6701-4B2D-B39A-1C6035E073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12BAE5-05B9-461C-A0EE-B0F80A4B87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8099-77F9-45C8-BE5E-D3B420239C5E}" type="datetimeFigureOut">
              <a:rPr lang="en-US" smtClean="0"/>
              <a:t>11/11/2021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BB073D-A5EF-44B3-BD05-13ED338E7F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F41203-4166-4CF4-A889-0BE583845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BA1B6-A847-4472-AF6C-3F3B3CFD97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87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C88D8E-B75C-410D-BFE1-A4E4FE242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DBD61F-DC35-4855-8E67-94ACEBD4CB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BB2D0E-F4E8-437A-97E6-7EEA93D49C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8099-77F9-45C8-BE5E-D3B420239C5E}" type="datetimeFigureOut">
              <a:rPr lang="en-US" smtClean="0"/>
              <a:t>11/11/2021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0DD406-3D52-4BB8-A6CE-F0E92C98BC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5DAF-AE9C-4144-AE45-39436DC1E3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BA1B6-A847-4472-AF6C-3F3B3CFD97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6277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625493-8E67-47CB-B955-0C021724B6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D1FEED-9B7B-4C19-9AAD-3640EB5C16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F7E0F8-1DC6-41C9-8C1A-6255BD93A3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EC621F-E632-4C92-8224-145C5671E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8099-77F9-45C8-BE5E-D3B420239C5E}" type="datetimeFigureOut">
              <a:rPr lang="en-US" smtClean="0"/>
              <a:t>11/11/2021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E7BA96-5F5D-495A-8040-3BAB1B8A16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C74114D-3F2A-4E9A-A6A1-29FD27FCCD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BA1B6-A847-4472-AF6C-3F3B3CFD97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788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1686E9-D89D-4C46-AA8B-92B4A911C7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D3B0B1-F0DE-402D-B4DD-D66D39BA97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5EA90A-7A79-48AC-8F90-EEBFFFE4DB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1DC42C-F54E-47C9-8FE2-AE5F910BD5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7EEF1-52FB-49E7-B89F-1AF3FE3802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C773365-B7E2-43C3-9F4B-579286213C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8099-77F9-45C8-BE5E-D3B420239C5E}" type="datetimeFigureOut">
              <a:rPr lang="en-US" smtClean="0"/>
              <a:t>11/11/2021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AFD4B76-97F9-4251-9487-4E52A48F52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1050D66-EDF3-4645-BF37-689A8D7AA4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BA1B6-A847-4472-AF6C-3F3B3CFD97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679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61AFC3-64BD-4200-9948-B1CD04E76F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F37862-EA75-49B8-B656-454D93459D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8099-77F9-45C8-BE5E-D3B420239C5E}" type="datetimeFigureOut">
              <a:rPr lang="en-US" smtClean="0"/>
              <a:t>11/11/2021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56A13-67C3-4E24-A936-EEDA8B7B17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492C55-5246-4D32-B6A3-635BF87949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BA1B6-A847-4472-AF6C-3F3B3CFD97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989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423D0AF-EDB4-4F04-8128-2FA7FD79C0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8099-77F9-45C8-BE5E-D3B420239C5E}" type="datetimeFigureOut">
              <a:rPr lang="en-US" smtClean="0"/>
              <a:t>11/11/2021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32DAD53-7703-4888-A88C-3175EDC49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6F670D-A845-40F6-A9E5-05FDF4C201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BA1B6-A847-4472-AF6C-3F3B3CFD97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156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A835C0-FA49-4F43-A421-D9D1BD74D6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F2AC75-0DD7-4831-AAF7-4E21E2B31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01EEF5-B2E4-45DB-B952-0EE6A355E2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E9410E-C6E8-4242-8876-0F453F353D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8099-77F9-45C8-BE5E-D3B420239C5E}" type="datetimeFigureOut">
              <a:rPr lang="en-US" smtClean="0"/>
              <a:t>11/11/2021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22C0B9-5D81-4AFC-970B-B10005285D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345072-6691-4298-90B8-5BFEDE2EE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BA1B6-A847-4472-AF6C-3F3B3CFD97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000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985EB2-F7D6-431F-8455-6EEAB04D9B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D4DC050-0FF1-41BC-BFED-CD160B0136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EDCD16-C76F-4AEB-B9BB-DD96197694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A0A513-78E9-4E06-889E-0772C2C15D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48099-77F9-45C8-BE5E-D3B420239C5E}" type="datetimeFigureOut">
              <a:rPr lang="en-US" smtClean="0"/>
              <a:t>11/11/2021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19BDCE-95B4-4250-993E-782B9D3401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A7FF5C-EDAD-426C-BFE3-6ED2DAC995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BA1B6-A847-4472-AF6C-3F3B3CFD97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7422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6AC5DB6-17E5-4B7D-A93B-90D57128C0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43A8A3-E3C8-4B75-805F-C27105276C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FDA90B-A30A-480C-80F4-61DBB2CB39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648099-77F9-45C8-BE5E-D3B420239C5E}" type="datetimeFigureOut">
              <a:rPr lang="en-US" smtClean="0"/>
              <a:t>11/11/2021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985759-B9F0-4827-A845-E9530ABED9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6B03E5-CD37-44E4-AB93-EB7E978F21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5BA1B6-A847-4472-AF6C-3F3B3CFD97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498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85D234-B9E0-449D-98F3-DAF69E9279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19043"/>
            <a:ext cx="9144000" cy="1490919"/>
          </a:xfrm>
        </p:spPr>
        <p:txBody>
          <a:bodyPr>
            <a:normAutofit/>
          </a:bodyPr>
          <a:lstStyle/>
          <a:p>
            <a:r>
              <a:rPr lang="en-US" sz="4800"/>
              <a:t>WF on RRM requirements for NR SDT in INACTIVE state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EE12DE-D1F0-4E14-A1F4-34695E184A7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ZTE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D5EB606-05EB-4E72-A2B1-6BD063253394}"/>
              </a:ext>
            </a:extLst>
          </p:cNvPr>
          <p:cNvSpPr txBox="1"/>
          <p:nvPr/>
        </p:nvSpPr>
        <p:spPr>
          <a:xfrm>
            <a:off x="398898" y="343668"/>
            <a:ext cx="50629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/>
              <a:t>3GPP TSG-RAN4#101-e</a:t>
            </a:r>
          </a:p>
          <a:p>
            <a:r>
              <a:rPr lang="en-US" b="1"/>
              <a:t>Electronic meeting, 1st – 12th, November, 2021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41E321B-C0C0-4C2F-A760-6B407DAA3FA8}"/>
              </a:ext>
            </a:extLst>
          </p:cNvPr>
          <p:cNvSpPr txBox="1"/>
          <p:nvPr/>
        </p:nvSpPr>
        <p:spPr>
          <a:xfrm>
            <a:off x="10150453" y="366125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/>
              <a:t>R4-2120338</a:t>
            </a:r>
          </a:p>
        </p:txBody>
      </p:sp>
    </p:spTree>
    <p:extLst>
      <p:ext uri="{BB962C8B-B14F-4D97-AF65-F5344CB8AC3E}">
        <p14:creationId xmlns:p14="http://schemas.microsoft.com/office/powerpoint/2010/main" val="875835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F0350F-05AD-42CD-B156-8922DF7BF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9056" y="82827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/>
              <a:t>BFD/BFR requirements for SDT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721C14-96AC-4A4C-B26D-E1EEC71083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0694" y="2126333"/>
            <a:ext cx="10515600" cy="1721511"/>
          </a:xfrm>
        </p:spPr>
        <p:txBody>
          <a:bodyPr/>
          <a:lstStyle/>
          <a:p>
            <a:pPr marL="0" indent="0">
              <a:buNone/>
            </a:pPr>
            <a:r>
              <a:rPr lang="en-US"/>
              <a:t>Agreements:</a:t>
            </a:r>
          </a:p>
          <a:p>
            <a:r>
              <a:rPr lang="en-US"/>
              <a:t>RAN4 does not introduce BFD/BFR requirements for SDT, unless there is RAN1/2 decision to support BFD/BFR for SDT</a:t>
            </a:r>
          </a:p>
        </p:txBody>
      </p:sp>
    </p:spTree>
    <p:extLst>
      <p:ext uri="{BB962C8B-B14F-4D97-AF65-F5344CB8AC3E}">
        <p14:creationId xmlns:p14="http://schemas.microsoft.com/office/powerpoint/2010/main" val="11333853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484F00-A575-464E-BDF8-DDB78EE09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7467" y="73643"/>
            <a:ext cx="10515600" cy="721056"/>
          </a:xfrm>
        </p:spPr>
        <p:txBody>
          <a:bodyPr>
            <a:normAutofit/>
          </a:bodyPr>
          <a:lstStyle/>
          <a:p>
            <a:r>
              <a:rPr lang="en-US" sz="3200"/>
              <a:t>RRM requirements for SDT decision procedure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219D59-46DB-4A94-BE69-21F9B92DD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7052" y="1574012"/>
            <a:ext cx="10515600" cy="286911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Issue 2-1-1: Whether or not RAN4 to introduce any RRM requirements for SDT decision procedure?</a:t>
            </a:r>
          </a:p>
          <a:p>
            <a:pPr lvl="1"/>
            <a:r>
              <a:rPr lang="en-US" dirty="0"/>
              <a:t>Option 1: Yes</a:t>
            </a:r>
          </a:p>
          <a:p>
            <a:pPr lvl="1"/>
            <a:r>
              <a:rPr lang="en-US" dirty="0"/>
              <a:t>Option 2: No, SDT decision procedure does not have specs impact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Agreements:</a:t>
            </a:r>
          </a:p>
          <a:p>
            <a:pPr lvl="1"/>
            <a:r>
              <a:rPr lang="en-US" dirty="0"/>
              <a:t>TBD</a:t>
            </a:r>
          </a:p>
        </p:txBody>
      </p:sp>
    </p:spTree>
    <p:extLst>
      <p:ext uri="{BB962C8B-B14F-4D97-AF65-F5344CB8AC3E}">
        <p14:creationId xmlns:p14="http://schemas.microsoft.com/office/powerpoint/2010/main" val="38990317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112971-EABC-48DE-9538-0E8EC88989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2284" y="1899268"/>
            <a:ext cx="10515600" cy="2838429"/>
          </a:xfrm>
        </p:spPr>
        <p:txBody>
          <a:bodyPr>
            <a:normAutofit fontScale="92500" lnSpcReduction="10000"/>
          </a:bodyPr>
          <a:lstStyle/>
          <a:p>
            <a:r>
              <a:rPr lang="en-US"/>
              <a:t>How would the validity of the SDT decisions for subsequent transmission impact RAN4 specs?</a:t>
            </a:r>
          </a:p>
          <a:p>
            <a:pPr lvl="1"/>
            <a:r>
              <a:rPr lang="en-US"/>
              <a:t>Option 1: No RAN4 specs impact</a:t>
            </a:r>
          </a:p>
          <a:p>
            <a:pPr lvl="1"/>
            <a:r>
              <a:rPr lang="en-US"/>
              <a:t>Option 2: Wait until RAN2 decisions</a:t>
            </a:r>
          </a:p>
          <a:p>
            <a:pPr lvl="1"/>
            <a:endParaRPr lang="en-US"/>
          </a:p>
          <a:p>
            <a:pPr lvl="1"/>
            <a:endParaRPr lang="en-US"/>
          </a:p>
          <a:p>
            <a:pPr marL="0" indent="0">
              <a:buNone/>
            </a:pPr>
            <a:r>
              <a:rPr lang="en-US"/>
              <a:t>Agreement:</a:t>
            </a:r>
          </a:p>
          <a:p>
            <a:pPr lvl="1"/>
            <a:r>
              <a:rPr lang="en-US"/>
              <a:t>TBD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5475EED-BE37-4B30-94F8-A70B9A907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7467" y="73643"/>
            <a:ext cx="10515600" cy="721056"/>
          </a:xfrm>
        </p:spPr>
        <p:txBody>
          <a:bodyPr>
            <a:normAutofit/>
          </a:bodyPr>
          <a:lstStyle/>
          <a:p>
            <a:r>
              <a:rPr lang="en-US" sz="3200"/>
              <a:t>RRM requirements for SDT decision procedure (Cont’d)</a:t>
            </a:r>
          </a:p>
        </p:txBody>
      </p:sp>
    </p:spTree>
    <p:extLst>
      <p:ext uri="{BB962C8B-B14F-4D97-AF65-F5344CB8AC3E}">
        <p14:creationId xmlns:p14="http://schemas.microsoft.com/office/powerpoint/2010/main" val="25028763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112971-EABC-48DE-9538-0E8EC88989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2284" y="1899268"/>
            <a:ext cx="10515600" cy="28384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Agreement:</a:t>
            </a:r>
          </a:p>
          <a:p>
            <a:pPr lvl="1"/>
            <a:r>
              <a:rPr lang="en-US" dirty="0"/>
              <a:t>RAN4 does not introduce any new UE RRM requirements for RA-SDT </a:t>
            </a:r>
          </a:p>
          <a:p>
            <a:pPr lvl="1"/>
            <a:r>
              <a:rPr lang="en-US" dirty="0"/>
              <a:t>RAN4 to clarify that UE shall meet the existing requirements when performing 2-step/4-step RA-SDT.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5475EED-BE37-4B30-94F8-A70B9A907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7467" y="73643"/>
            <a:ext cx="10515600" cy="721056"/>
          </a:xfrm>
        </p:spPr>
        <p:txBody>
          <a:bodyPr>
            <a:normAutofit/>
          </a:bodyPr>
          <a:lstStyle/>
          <a:p>
            <a:r>
              <a:rPr lang="en-US" sz="3200"/>
              <a:t>RRM requirements for RA-SDT</a:t>
            </a:r>
          </a:p>
        </p:txBody>
      </p:sp>
    </p:spTree>
    <p:extLst>
      <p:ext uri="{BB962C8B-B14F-4D97-AF65-F5344CB8AC3E}">
        <p14:creationId xmlns:p14="http://schemas.microsoft.com/office/powerpoint/2010/main" val="1150181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112971-EABC-48DE-9538-0E8EC88989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2284" y="1899268"/>
            <a:ext cx="10515600" cy="21326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/>
              <a:t>Agreements:</a:t>
            </a:r>
          </a:p>
          <a:p>
            <a:pPr marL="0" indent="0">
              <a:buNone/>
            </a:pPr>
            <a:endParaRPr lang="en-US"/>
          </a:p>
          <a:p>
            <a:pPr lvl="1"/>
            <a:r>
              <a:rPr lang="en-US"/>
              <a:t>RAN4 introduce requirements for CG-SDT in a similar approach to LTE PUR</a:t>
            </a:r>
          </a:p>
          <a:p>
            <a:pPr lvl="1"/>
            <a:r>
              <a:rPr lang="en-US"/>
              <a:t>RAN4 reuse the existing UE initial transmission requirements for CG-SDT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5475EED-BE37-4B30-94F8-A70B9A907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7467" y="73643"/>
            <a:ext cx="10515600" cy="721056"/>
          </a:xfrm>
        </p:spPr>
        <p:txBody>
          <a:bodyPr>
            <a:normAutofit/>
          </a:bodyPr>
          <a:lstStyle/>
          <a:p>
            <a:r>
              <a:rPr lang="en-US" sz="3200"/>
              <a:t>RRM requirements for CG-SDT</a:t>
            </a:r>
          </a:p>
        </p:txBody>
      </p:sp>
    </p:spTree>
    <p:extLst>
      <p:ext uri="{BB962C8B-B14F-4D97-AF65-F5344CB8AC3E}">
        <p14:creationId xmlns:p14="http://schemas.microsoft.com/office/powerpoint/2010/main" val="9388645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112971-EABC-48DE-9538-0E8EC88989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3873" y="1296317"/>
            <a:ext cx="10515600" cy="213268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/>
              <a:t>Issue 2-3-5: If a UE is allowed for CG-SDT transmission, which sync requirements should it satisfy prior to the transmission?</a:t>
            </a:r>
          </a:p>
          <a:p>
            <a:pPr marL="0" indent="0">
              <a:buNone/>
            </a:pPr>
            <a:endParaRPr lang="en-US"/>
          </a:p>
          <a:p>
            <a:pPr lvl="1"/>
            <a:r>
              <a:rPr lang="en-US"/>
              <a:t>Option 1: Existing UE sync requirements towards the serving cell</a:t>
            </a:r>
          </a:p>
          <a:p>
            <a:pPr lvl="1"/>
            <a:r>
              <a:rPr lang="en-US"/>
              <a:t>Option 2: New UE sync requirements towards the serving cell for CG-SDT</a:t>
            </a:r>
          </a:p>
          <a:p>
            <a:pPr lvl="1"/>
            <a:r>
              <a:rPr lang="en-US"/>
              <a:t>Option 3: FFS, but please state factors which make it not clear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5475EED-BE37-4B30-94F8-A70B9A907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7467" y="73643"/>
            <a:ext cx="10515600" cy="721056"/>
          </a:xfrm>
        </p:spPr>
        <p:txBody>
          <a:bodyPr>
            <a:normAutofit/>
          </a:bodyPr>
          <a:lstStyle/>
          <a:p>
            <a:r>
              <a:rPr lang="en-US" sz="3200"/>
              <a:t>RRM requirements for CG-SDT (Cont’d)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4B3FCF2-9D1E-4E31-AE74-134E31CFED76}"/>
              </a:ext>
            </a:extLst>
          </p:cNvPr>
          <p:cNvSpPr txBox="1"/>
          <p:nvPr/>
        </p:nvSpPr>
        <p:spPr>
          <a:xfrm>
            <a:off x="675060" y="4246744"/>
            <a:ext cx="1038515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Agreement: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strike="sngStrike" dirty="0"/>
              <a:t>TBD</a:t>
            </a:r>
            <a:r>
              <a:rPr lang="en-US" sz="2400" dirty="0"/>
              <a:t> </a:t>
            </a:r>
            <a:r>
              <a:rPr lang="en-US" sz="2400" dirty="0">
                <a:solidFill>
                  <a:srgbClr val="00B0F0"/>
                </a:solidFill>
              </a:rPr>
              <a:t>Continue discussion in the next meeting with the following two options: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B0F0"/>
                </a:solidFill>
              </a:rPr>
              <a:t>Option 1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B0F0"/>
                </a:solidFill>
              </a:rPr>
              <a:t>Option 3</a:t>
            </a:r>
          </a:p>
        </p:txBody>
      </p:sp>
    </p:spTree>
    <p:extLst>
      <p:ext uri="{BB962C8B-B14F-4D97-AF65-F5344CB8AC3E}">
        <p14:creationId xmlns:p14="http://schemas.microsoft.com/office/powerpoint/2010/main" val="25228005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112971-EABC-48DE-9538-0E8EC88989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3873" y="1296317"/>
            <a:ext cx="10515600" cy="213268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/>
              <a:t>Issue 2-3-6: Which WG should be responsible to decide the two window sizes and two threshold values for TA validation?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/>
              <a:t>Option 1: RAN4</a:t>
            </a:r>
          </a:p>
          <a:p>
            <a:pPr lvl="1"/>
            <a:r>
              <a:rPr lang="en-US" dirty="0"/>
              <a:t>Option 2: RAN2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Option 3 (new): RAN4 defined two window sizes and RAN2 defines two thresholds for TA validation.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5475EED-BE37-4B30-94F8-A70B9A907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7467" y="73643"/>
            <a:ext cx="10515600" cy="721056"/>
          </a:xfrm>
        </p:spPr>
        <p:txBody>
          <a:bodyPr>
            <a:normAutofit/>
          </a:bodyPr>
          <a:lstStyle/>
          <a:p>
            <a:r>
              <a:rPr lang="en-US" sz="3200"/>
              <a:t>RRM requirements for CG-SDT (Cont’d)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4B3FCF2-9D1E-4E31-AE74-134E31CFED76}"/>
              </a:ext>
            </a:extLst>
          </p:cNvPr>
          <p:cNvSpPr txBox="1"/>
          <p:nvPr/>
        </p:nvSpPr>
        <p:spPr>
          <a:xfrm>
            <a:off x="675060" y="4246744"/>
            <a:ext cx="202036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Agreement: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0000"/>
                </a:solidFill>
              </a:rPr>
              <a:t>Option 3</a:t>
            </a:r>
          </a:p>
        </p:txBody>
      </p:sp>
    </p:spTree>
    <p:extLst>
      <p:ext uri="{BB962C8B-B14F-4D97-AF65-F5344CB8AC3E}">
        <p14:creationId xmlns:p14="http://schemas.microsoft.com/office/powerpoint/2010/main" val="37276996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B6925E-72E7-43C3-8152-26E0DC3722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Reference </a:t>
            </a:r>
            <a:r>
              <a:rPr lang="en-US" err="1"/>
              <a:t>Tdocs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7BEE37-AC85-444A-97E4-57684A3C5A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396571"/>
          </a:xfrm>
        </p:spPr>
        <p:txBody>
          <a:bodyPr>
            <a:normAutofit/>
          </a:bodyPr>
          <a:lstStyle/>
          <a:p>
            <a:r>
              <a:rPr lang="en-US" sz="2000"/>
              <a:t>R4-2118590 RRM requirements for SDT,	ZTE </a:t>
            </a:r>
          </a:p>
          <a:p>
            <a:r>
              <a:rPr lang="en-US" sz="2000"/>
              <a:t>R4-2118591 Workplan for SDT RRM requirements,	ZTE </a:t>
            </a:r>
          </a:p>
          <a:p>
            <a:r>
              <a:rPr lang="en-US" sz="2000"/>
              <a:t>R4-2118961 On RRM core requirements for SDT,	Nokia, Nokia Shanghai Bell</a:t>
            </a:r>
          </a:p>
          <a:p>
            <a:r>
              <a:rPr lang="en-US" sz="2000"/>
              <a:t>R4-2119066 Overview of RRM impact of Small Data Transmissions,	Ericsson</a:t>
            </a:r>
          </a:p>
          <a:p>
            <a:r>
              <a:rPr lang="en-US" sz="2000"/>
              <a:t>R4-2119067 Overview of TA validation requirements for Small Data Transmissions,	Ericsson</a:t>
            </a:r>
          </a:p>
          <a:p>
            <a:r>
              <a:rPr lang="en-US" sz="2000"/>
              <a:t>R4-2119364 Initial discussion on RRM impacts of SDT,	Huawei, </a:t>
            </a:r>
            <a:r>
              <a:rPr lang="en-US" sz="2000" err="1"/>
              <a:t>Hisilicon</a:t>
            </a:r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1888354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/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formation xmlns="3b34c8f0-1ef5-4d1e-bb66-517ce7fe7356" xsi:nil="true"/>
    <HideFromDelve xmlns="71c5aaf6-e6ce-465b-b873-5148d2a4c105">false</HideFromDelve>
    <Associated_x0020_Task xmlns="3b34c8f0-1ef5-4d1e-bb66-517ce7fe7356" xsi:nil="true"/>
    <_dlc_DocId xmlns="71c5aaf6-e6ce-465b-b873-5148d2a4c105">5AIRPNAIUNRU-1328258698-8307</_dlc_DocId>
    <_dlc_DocIdUrl xmlns="71c5aaf6-e6ce-465b-b873-5148d2a4c105">
      <Url>https://nokia.sharepoint.com/sites/c5g/5gradio/_layouts/15/DocIdRedir.aspx?ID=5AIRPNAIUNRU-1328258698-8307</Url>
      <Description>5AIRPNAIUNRU-1328258698-8307</Description>
    </_dlc_DocIdUrl>
  </documentManagement>
</p:properti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E5007003D3004E92B8EDD86D20E8CD" ma:contentTypeVersion="29" ma:contentTypeDescription="Create a new document." ma:contentTypeScope="" ma:versionID="9832116a38278d3212cd0c00ef512d66">
  <xsd:schema xmlns:xsd="http://www.w3.org/2001/XMLSchema" xmlns:xs="http://www.w3.org/2001/XMLSchema" xmlns:p="http://schemas.microsoft.com/office/2006/metadata/properties" xmlns:ns2="71c5aaf6-e6ce-465b-b873-5148d2a4c105" xmlns:ns3="3b34c8f0-1ef5-4d1e-bb66-517ce7fe7356" xmlns:ns4="0b6aed8e-0313-4d17-80ff-d0e5da4931c5" targetNamespace="http://schemas.microsoft.com/office/2006/metadata/properties" ma:root="true" ma:fieldsID="dfd6e8093643db0eface87a5eeff0d72" ns2:_="" ns3:_="" ns4:_="">
    <xsd:import namespace="71c5aaf6-e6ce-465b-b873-5148d2a4c105"/>
    <xsd:import namespace="3b34c8f0-1ef5-4d1e-bb66-517ce7fe7356"/>
    <xsd:import namespace="0b6aed8e-0313-4d17-80ff-d0e5da4931c5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Information" minOccurs="0"/>
                <xsd:element ref="ns3:Associated_x0020_Task" minOccurs="0"/>
                <xsd:element ref="ns4:MediaServiceMetadata" minOccurs="0"/>
                <xsd:element ref="ns4:MediaServiceFastMetadata" minOccurs="0"/>
                <xsd:element ref="ns3:SharedWithUsers" minOccurs="0"/>
                <xsd:element ref="ns3:SharedWithDetails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Information" ma:index="12" nillable="true" ma:displayName="Information" ma:description="Add here comments or additional information about the file" ma:internalName="Information">
      <xsd:simpleType>
        <xsd:restriction base="dms:Note">
          <xsd:maxLength value="255"/>
        </xsd:restriction>
      </xsd:simpleType>
    </xsd:element>
    <xsd:element name="Associated_x0020_Task" ma:index="13" nillable="true" ma:displayName="C5G Task" ma:description="Task working on topic" ma:internalName="Associated_x0020_Task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E2E Arch and Prot"/>
                    <xsd:enumeration value="5G Radio"/>
                    <xsd:enumeration value="LTE Radio"/>
                    <xsd:enumeration value="E2E CIoT"/>
                    <xsd:enumeration value="E2E Verticals"/>
                    <xsd:enumeration value="EPC"/>
                    <xsd:enumeration value="IMS"/>
                    <xsd:enumeration value="SEC"/>
                    <xsd:enumeration value="Network Management"/>
                    <xsd:enumeration value="Virtualization"/>
                    <xsd:enumeration value="MEC"/>
                    <xsd:enumeration value="None (handled in delegation)"/>
                  </xsd:restriction>
                </xsd:simpleType>
              </xsd:element>
            </xsd:sequence>
          </xsd:extension>
        </xsd:complexContent>
      </xsd:complexType>
    </xsd:element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6aed8e-0313-4d17-80ff-d0e5da4931c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4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5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20" nillable="true" ma:displayName="Tags" ma:internalName="MediaServiceAutoTags" ma:readOnly="true">
      <xsd:simpleType>
        <xsd:restriction base="dms:Text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3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8D81878-4FD8-4AF8-9EAE-CE15AC896509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1EC8DD88-7677-4309-A5C5-0648E6F802A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E461F79-5BB2-449B-9F4A-D3DEED6B7DCD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E8C5FEDE-BB08-43C2-BD2B-C83592AC68F3}">
  <ds:schemaRefs>
    <ds:schemaRef ds:uri="3b34c8f0-1ef5-4d1e-bb66-517ce7fe7356"/>
    <ds:schemaRef ds:uri="71c5aaf6-e6ce-465b-b873-5148d2a4c105"/>
    <ds:schemaRef ds:uri="http://schemas.microsoft.com/office/2006/metadata/properties"/>
    <ds:schemaRef ds:uri="http://schemas.microsoft.com/office/infopath/2007/PartnerControls"/>
  </ds:schemaRefs>
</ds:datastoreItem>
</file>

<file path=customXml/itemProps5.xml><?xml version="1.0" encoding="utf-8"?>
<ds:datastoreItem xmlns:ds="http://schemas.openxmlformats.org/officeDocument/2006/customXml" ds:itemID="{E4129F0D-0303-409B-AFDE-48491BBF6CB9}">
  <ds:schemaRefs>
    <ds:schemaRef ds:uri="0b6aed8e-0313-4d17-80ff-d0e5da4931c5"/>
    <ds:schemaRef ds:uri="3b34c8f0-1ef5-4d1e-bb66-517ce7fe7356"/>
    <ds:schemaRef ds:uri="71c5aaf6-e6ce-465b-b873-5148d2a4c10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419</Words>
  <Application>Microsoft Office PowerPoint</Application>
  <PresentationFormat>Widescreen</PresentationFormat>
  <Paragraphs>57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WF on RRM requirements for NR SDT in INACTIVE state </vt:lpstr>
      <vt:lpstr>BFD/BFR requirements for SDT</vt:lpstr>
      <vt:lpstr>RRM requirements for SDT decision procedure</vt:lpstr>
      <vt:lpstr>RRM requirements for SDT decision procedure (Cont’d)</vt:lpstr>
      <vt:lpstr>RRM requirements for RA-SDT</vt:lpstr>
      <vt:lpstr>RRM requirements for CG-SDT</vt:lpstr>
      <vt:lpstr>RRM requirements for CG-SDT (Cont’d)</vt:lpstr>
      <vt:lpstr>RRM requirements for CG-SDT (Cont’d)</vt:lpstr>
      <vt:lpstr>Reference Tdocs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RRM requirements for NR SDT in INACTIVE state</dc:title>
  <dc:creator>Aijun</dc:creator>
  <cp:lastModifiedBy>Aijun</cp:lastModifiedBy>
  <cp:revision>5</cp:revision>
  <dcterms:created xsi:type="dcterms:W3CDTF">2021-11-08T09:01:36Z</dcterms:created>
  <dcterms:modified xsi:type="dcterms:W3CDTF">2021-11-11T08:06:41Z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0x01010000E5007003D3004E92B8EDD86D20E8CD</vt:lpwstr>
  </property>
  <property fmtid="{D5CDD505-2E9C-101B-9397-08002B2CF9AE}" pid="3" name="_dlc_DocIdItemGuid">
    <vt:lpwstr>50753ca8-8b76-4fa2-bb34-4a46114d9169</vt:lpwstr>
  </property>
</Properties>
</file>