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81" r:id="rId4"/>
  </p:sldMasterIdLst>
  <p:notesMasterIdLst>
    <p:notesMasterId r:id="rId14"/>
  </p:notesMasterIdLst>
  <p:handoutMasterIdLst>
    <p:handoutMasterId r:id="rId15"/>
  </p:handoutMasterIdLst>
  <p:sldIdLst>
    <p:sldId id="976" r:id="rId5"/>
    <p:sldId id="968" r:id="rId6"/>
    <p:sldId id="850" r:id="rId7"/>
    <p:sldId id="851" r:id="rId8"/>
    <p:sldId id="975" r:id="rId9"/>
    <p:sldId id="969" r:id="rId10"/>
    <p:sldId id="852" r:id="rId11"/>
    <p:sldId id="972" r:id="rId12"/>
    <p:sldId id="292" r:id="rId13"/>
  </p:sldIdLst>
  <p:sldSz cx="12192000" cy="6858000"/>
  <p:notesSz cx="6858000" cy="9144000"/>
  <p:defaultTextStyle>
    <a:defPPr marL="0" marR="0" indent="0" algn="l" defTabSz="4572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739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72C5"/>
    <a:srgbClr val="525252"/>
    <a:srgbClr val="FFFFFF"/>
    <a:srgbClr val="00C7FD"/>
    <a:srgbClr val="0068B5"/>
    <a:srgbClr val="004A86"/>
    <a:srgbClr val="FC64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C89166-D1C5-4CAF-BA4A-BDBD59F06445}" v="4" dt="2022-01-10T10:36:37.232"/>
    <p1510:client id="{79C4AA82-CDC7-4941-9FEC-029269D5A3A5}" v="1" dt="2022-01-10T15:50:29.401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876" y="90"/>
      </p:cViewPr>
      <p:guideLst>
        <p:guide orient="horz" pos="4032"/>
        <p:guide pos="739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EEB16F00-9631-4328-8D8A-FB70C38CAE45}"/>
    <pc:docChg chg="custSel modSld">
      <pc:chgData name="Chervyakov, Andrey" userId="dbdfc4e7-c505-4785-a117-c03dfe609c52" providerId="ADAL" clId="{EEB16F00-9631-4328-8D8A-FB70C38CAE45}" dt="2021-05-04T13:09:52.722" v="9" actId="27636"/>
      <pc:docMkLst>
        <pc:docMk/>
      </pc:docMkLst>
      <pc:sldChg chg="modSp mod">
        <pc:chgData name="Chervyakov, Andrey" userId="dbdfc4e7-c505-4785-a117-c03dfe609c52" providerId="ADAL" clId="{EEB16F00-9631-4328-8D8A-FB70C38CAE45}" dt="2021-05-04T13:09:14.971" v="0" actId="20577"/>
        <pc:sldMkLst>
          <pc:docMk/>
          <pc:sldMk cId="4023035675" sldId="806"/>
        </pc:sldMkLst>
        <pc:spChg chg="mod">
          <ac:chgData name="Chervyakov, Andrey" userId="dbdfc4e7-c505-4785-a117-c03dfe609c52" providerId="ADAL" clId="{EEB16F00-9631-4328-8D8A-FB70C38CAE45}" dt="2021-05-04T13:09:14.971" v="0" actId="20577"/>
          <ac:spMkLst>
            <pc:docMk/>
            <pc:sldMk cId="4023035675" sldId="806"/>
            <ac:spMk id="4" creationId="{059BF100-53A3-4317-A9F6-FEF45409C635}"/>
          </ac:spMkLst>
        </pc:spChg>
      </pc:sldChg>
      <pc:sldChg chg="modSp mod">
        <pc:chgData name="Chervyakov, Andrey" userId="dbdfc4e7-c505-4785-a117-c03dfe609c52" providerId="ADAL" clId="{EEB16F00-9631-4328-8D8A-FB70C38CAE45}" dt="2021-05-04T13:09:52.722" v="9" actId="27636"/>
        <pc:sldMkLst>
          <pc:docMk/>
          <pc:sldMk cId="4182845249" sldId="822"/>
        </pc:sldMkLst>
        <pc:spChg chg="mod">
          <ac:chgData name="Chervyakov, Andrey" userId="dbdfc4e7-c505-4785-a117-c03dfe609c52" providerId="ADAL" clId="{EEB16F00-9631-4328-8D8A-FB70C38CAE45}" dt="2021-05-04T13:09:52.722" v="9" actId="27636"/>
          <ac:spMkLst>
            <pc:docMk/>
            <pc:sldMk cId="4182845249" sldId="822"/>
            <ac:spMk id="3" creationId="{8CB35B66-A145-4A82-B7AF-1170D1FE24AC}"/>
          </ac:spMkLst>
        </pc:spChg>
      </pc:sldChg>
    </pc:docChg>
  </pc:docChgLst>
  <pc:docChgLst>
    <pc:chgData name="Belov, Dmitry" userId="300d3002-f2c5-4d4f-a7d5-044fdce66abc" providerId="ADAL" clId="{5A5AD97B-A55C-4853-8736-2E5877BC24EE}"/>
    <pc:docChg chg="custSel modSld">
      <pc:chgData name="Belov, Dmitry" userId="300d3002-f2c5-4d4f-a7d5-044fdce66abc" providerId="ADAL" clId="{5A5AD97B-A55C-4853-8736-2E5877BC24EE}" dt="2021-09-06T09:47:51.092" v="36" actId="1076"/>
      <pc:docMkLst>
        <pc:docMk/>
      </pc:docMkLst>
      <pc:sldChg chg="modSp mod">
        <pc:chgData name="Belov, Dmitry" userId="300d3002-f2c5-4d4f-a7d5-044fdce66abc" providerId="ADAL" clId="{5A5AD97B-A55C-4853-8736-2E5877BC24EE}" dt="2021-09-06T09:47:08.511" v="20" actId="113"/>
        <pc:sldMkLst>
          <pc:docMk/>
          <pc:sldMk cId="1011887567" sldId="852"/>
        </pc:sldMkLst>
        <pc:spChg chg="mod">
          <ac:chgData name="Belov, Dmitry" userId="300d3002-f2c5-4d4f-a7d5-044fdce66abc" providerId="ADAL" clId="{5A5AD97B-A55C-4853-8736-2E5877BC24EE}" dt="2021-09-06T09:47:08.511" v="20" actId="113"/>
          <ac:spMkLst>
            <pc:docMk/>
            <pc:sldMk cId="1011887567" sldId="852"/>
            <ac:spMk id="3" creationId="{A0245996-E417-4CC2-A295-752503B4E57E}"/>
          </ac:spMkLst>
        </pc:spChg>
      </pc:sldChg>
      <pc:sldChg chg="addSp delSp modSp mod">
        <pc:chgData name="Belov, Dmitry" userId="300d3002-f2c5-4d4f-a7d5-044fdce66abc" providerId="ADAL" clId="{5A5AD97B-A55C-4853-8736-2E5877BC24EE}" dt="2021-09-06T09:47:51.092" v="36" actId="1076"/>
        <pc:sldMkLst>
          <pc:docMk/>
          <pc:sldMk cId="782236027" sldId="969"/>
        </pc:sldMkLst>
        <pc:spChg chg="del">
          <ac:chgData name="Belov, Dmitry" userId="300d3002-f2c5-4d4f-a7d5-044fdce66abc" providerId="ADAL" clId="{5A5AD97B-A55C-4853-8736-2E5877BC24EE}" dt="2021-09-06T09:44:48.526" v="0" actId="478"/>
          <ac:spMkLst>
            <pc:docMk/>
            <pc:sldMk cId="782236027" sldId="969"/>
            <ac:spMk id="6" creationId="{BF5CC307-1B42-4054-BFFA-0A2E9062E34C}"/>
          </ac:spMkLst>
        </pc:spChg>
        <pc:picChg chg="add del mod">
          <ac:chgData name="Belov, Dmitry" userId="300d3002-f2c5-4d4f-a7d5-044fdce66abc" providerId="ADAL" clId="{5A5AD97B-A55C-4853-8736-2E5877BC24EE}" dt="2021-09-06T09:47:38.134" v="21" actId="478"/>
          <ac:picMkLst>
            <pc:docMk/>
            <pc:sldMk cId="782236027" sldId="969"/>
            <ac:picMk id="5" creationId="{9BAFFFEB-7AD4-4060-8F5C-7538FD61CC72}"/>
          </ac:picMkLst>
        </pc:picChg>
        <pc:picChg chg="add mod">
          <ac:chgData name="Belov, Dmitry" userId="300d3002-f2c5-4d4f-a7d5-044fdce66abc" providerId="ADAL" clId="{5A5AD97B-A55C-4853-8736-2E5877BC24EE}" dt="2021-09-06T09:47:51.092" v="36" actId="1076"/>
          <ac:picMkLst>
            <pc:docMk/>
            <pc:sldMk cId="782236027" sldId="969"/>
            <ac:picMk id="9" creationId="{CFBF172E-1986-463A-A21E-9A63C8666650}"/>
          </ac:picMkLst>
        </pc:picChg>
      </pc:sldChg>
      <pc:sldChg chg="modSp mod">
        <pc:chgData name="Belov, Dmitry" userId="300d3002-f2c5-4d4f-a7d5-044fdce66abc" providerId="ADAL" clId="{5A5AD97B-A55C-4853-8736-2E5877BC24EE}" dt="2021-09-06T09:46:45.387" v="17" actId="113"/>
        <pc:sldMkLst>
          <pc:docMk/>
          <pc:sldMk cId="734191860" sldId="972"/>
        </pc:sldMkLst>
        <pc:spChg chg="mod">
          <ac:chgData name="Belov, Dmitry" userId="300d3002-f2c5-4d4f-a7d5-044fdce66abc" providerId="ADAL" clId="{5A5AD97B-A55C-4853-8736-2E5877BC24EE}" dt="2021-09-06T09:46:45.387" v="17" actId="113"/>
          <ac:spMkLst>
            <pc:docMk/>
            <pc:sldMk cId="734191860" sldId="972"/>
            <ac:spMk id="3" creationId="{A0245996-E417-4CC2-A295-752503B4E57E}"/>
          </ac:spMkLst>
        </pc:spChg>
      </pc:sldChg>
    </pc:docChg>
  </pc:docChgLst>
  <pc:docChgLst>
    <pc:chgData name="Chervyakov, Andrey" userId="dbdfc4e7-c505-4785-a117-c03dfe609c52" providerId="ADAL" clId="{F7768125-8546-4D4C-90AB-810A13A12816}"/>
    <pc:docChg chg="undo custSel addSld modSld">
      <pc:chgData name="Chervyakov, Andrey" userId="dbdfc4e7-c505-4785-a117-c03dfe609c52" providerId="ADAL" clId="{F7768125-8546-4D4C-90AB-810A13A12816}" dt="2021-08-30T07:46:05.718" v="413" actId="20577"/>
      <pc:docMkLst>
        <pc:docMk/>
      </pc:docMkLst>
      <pc:sldChg chg="modSp mod">
        <pc:chgData name="Chervyakov, Andrey" userId="dbdfc4e7-c505-4785-a117-c03dfe609c52" providerId="ADAL" clId="{F7768125-8546-4D4C-90AB-810A13A12816}" dt="2021-08-30T07:42:08.701" v="243" actId="20577"/>
        <pc:sldMkLst>
          <pc:docMk/>
          <pc:sldMk cId="1195141792" sldId="309"/>
        </pc:sldMkLst>
        <pc:spChg chg="mod">
          <ac:chgData name="Chervyakov, Andrey" userId="dbdfc4e7-c505-4785-a117-c03dfe609c52" providerId="ADAL" clId="{F7768125-8546-4D4C-90AB-810A13A12816}" dt="2021-08-30T07:42:08.701" v="243" actId="20577"/>
          <ac:spMkLst>
            <pc:docMk/>
            <pc:sldMk cId="1195141792" sldId="309"/>
            <ac:spMk id="3" creationId="{83C97253-E3EC-436E-9AF5-9E9C56F20E8E}"/>
          </ac:spMkLst>
        </pc:spChg>
      </pc:sldChg>
      <pc:sldChg chg="modSp mod">
        <pc:chgData name="Chervyakov, Andrey" userId="dbdfc4e7-c505-4785-a117-c03dfe609c52" providerId="ADAL" clId="{F7768125-8546-4D4C-90AB-810A13A12816}" dt="2021-08-30T07:44:29.644" v="320"/>
        <pc:sldMkLst>
          <pc:docMk/>
          <pc:sldMk cId="2832726575" sldId="967"/>
        </pc:sldMkLst>
        <pc:spChg chg="mod">
          <ac:chgData name="Chervyakov, Andrey" userId="dbdfc4e7-c505-4785-a117-c03dfe609c52" providerId="ADAL" clId="{F7768125-8546-4D4C-90AB-810A13A12816}" dt="2021-08-30T07:44:29.644" v="320"/>
          <ac:spMkLst>
            <pc:docMk/>
            <pc:sldMk cId="2832726575" sldId="967"/>
            <ac:spMk id="3" creationId="{83C97253-E3EC-436E-9AF5-9E9C56F20E8E}"/>
          </ac:spMkLst>
        </pc:spChg>
      </pc:sldChg>
      <pc:sldChg chg="modSp new mod">
        <pc:chgData name="Chervyakov, Andrey" userId="dbdfc4e7-c505-4785-a117-c03dfe609c52" providerId="ADAL" clId="{F7768125-8546-4D4C-90AB-810A13A12816}" dt="2021-08-30T07:46:05.718" v="413" actId="20577"/>
        <pc:sldMkLst>
          <pc:docMk/>
          <pc:sldMk cId="1735547238" sldId="968"/>
        </pc:sldMkLst>
        <pc:spChg chg="mod">
          <ac:chgData name="Chervyakov, Andrey" userId="dbdfc4e7-c505-4785-a117-c03dfe609c52" providerId="ADAL" clId="{F7768125-8546-4D4C-90AB-810A13A12816}" dt="2021-08-30T07:38:16.050" v="26" actId="20577"/>
          <ac:spMkLst>
            <pc:docMk/>
            <pc:sldMk cId="1735547238" sldId="968"/>
            <ac:spMk id="2" creationId="{088086D0-9E84-44E6-82FD-43FA3C463938}"/>
          </ac:spMkLst>
        </pc:spChg>
        <pc:spChg chg="mod">
          <ac:chgData name="Chervyakov, Andrey" userId="dbdfc4e7-c505-4785-a117-c03dfe609c52" providerId="ADAL" clId="{F7768125-8546-4D4C-90AB-810A13A12816}" dt="2021-08-30T07:46:05.718" v="413" actId="20577"/>
          <ac:spMkLst>
            <pc:docMk/>
            <pc:sldMk cId="1735547238" sldId="968"/>
            <ac:spMk id="3" creationId="{C489DF50-3A0D-406E-B584-0A339D5E37B1}"/>
          </ac:spMkLst>
        </pc:spChg>
      </pc:sldChg>
    </pc:docChg>
  </pc:docChgLst>
  <pc:docChgLst>
    <pc:chgData name="Chervyakov, Andrey" userId="dbdfc4e7-c505-4785-a117-c03dfe609c52" providerId="ADAL" clId="{C33DDE1A-1B71-4CE9-ADA4-804FA6D490DD}"/>
    <pc:docChg chg="modSld">
      <pc:chgData name="Chervyakov, Andrey" userId="dbdfc4e7-c505-4785-a117-c03dfe609c52" providerId="ADAL" clId="{C33DDE1A-1B71-4CE9-ADA4-804FA6D490DD}" dt="2021-11-29T19:11:06.189" v="7" actId="20577"/>
      <pc:docMkLst>
        <pc:docMk/>
      </pc:docMkLst>
      <pc:sldChg chg="modSp mod">
        <pc:chgData name="Chervyakov, Andrey" userId="dbdfc4e7-c505-4785-a117-c03dfe609c52" providerId="ADAL" clId="{C33DDE1A-1B71-4CE9-ADA4-804FA6D490DD}" dt="2021-11-29T19:11:06.189" v="7" actId="20577"/>
        <pc:sldMkLst>
          <pc:docMk/>
          <pc:sldMk cId="4283360399" sldId="974"/>
        </pc:sldMkLst>
        <pc:spChg chg="mod">
          <ac:chgData name="Chervyakov, Andrey" userId="dbdfc4e7-c505-4785-a117-c03dfe609c52" providerId="ADAL" clId="{C33DDE1A-1B71-4CE9-ADA4-804FA6D490DD}" dt="2021-11-29T19:11:06.189" v="7" actId="20577"/>
          <ac:spMkLst>
            <pc:docMk/>
            <pc:sldMk cId="4283360399" sldId="974"/>
            <ac:spMk id="4" creationId="{5059344D-8598-4A55-8E7C-C1CDD48C1267}"/>
          </ac:spMkLst>
        </pc:spChg>
      </pc:sldChg>
    </pc:docChg>
  </pc:docChgLst>
  <pc:docChgLst>
    <pc:chgData name="Chervyakov, Andrey" userId="dbdfc4e7-c505-4785-a117-c03dfe609c52" providerId="ADAL" clId="{51F8CA03-C8BA-43B3-B01A-B1510F4B88A7}"/>
    <pc:docChg chg="undo custSel addSld delSld modSld sldOrd">
      <pc:chgData name="Chervyakov, Andrey" userId="dbdfc4e7-c505-4785-a117-c03dfe609c52" providerId="ADAL" clId="{51F8CA03-C8BA-43B3-B01A-B1510F4B88A7}" dt="2021-04-30T07:20:48.014" v="14483" actId="20577"/>
      <pc:docMkLst>
        <pc:docMk/>
      </pc:docMkLst>
      <pc:sldChg chg="addSp delSp modSp mod">
        <pc:chgData name="Chervyakov, Andrey" userId="dbdfc4e7-c505-4785-a117-c03dfe609c52" providerId="ADAL" clId="{51F8CA03-C8BA-43B3-B01A-B1510F4B88A7}" dt="2021-04-28T14:25:25.455" v="1931" actId="478"/>
        <pc:sldMkLst>
          <pc:docMk/>
          <pc:sldMk cId="4250598328" sldId="330"/>
        </pc:sldMkLst>
        <pc:spChg chg="mod">
          <ac:chgData name="Chervyakov, Andrey" userId="dbdfc4e7-c505-4785-a117-c03dfe609c52" providerId="ADAL" clId="{51F8CA03-C8BA-43B3-B01A-B1510F4B88A7}" dt="2021-04-28T14:24:10.158" v="1844" actId="14100"/>
          <ac:spMkLst>
            <pc:docMk/>
            <pc:sldMk cId="4250598328" sldId="330"/>
            <ac:spMk id="25" creationId="{439DE010-8683-47E0-8D03-BDD84799AA50}"/>
          </ac:spMkLst>
        </pc:spChg>
        <pc:spChg chg="mod">
          <ac:chgData name="Chervyakov, Andrey" userId="dbdfc4e7-c505-4785-a117-c03dfe609c52" providerId="ADAL" clId="{51F8CA03-C8BA-43B3-B01A-B1510F4B88A7}" dt="2021-04-28T14:24:19.621" v="1849" actId="1037"/>
          <ac:spMkLst>
            <pc:docMk/>
            <pc:sldMk cId="4250598328" sldId="330"/>
            <ac:spMk id="26" creationId="{2129B1E0-3A04-4F80-B838-9C22226486B3}"/>
          </ac:spMkLst>
        </pc:spChg>
        <pc:spChg chg="mod">
          <ac:chgData name="Chervyakov, Andrey" userId="dbdfc4e7-c505-4785-a117-c03dfe609c52" providerId="ADAL" clId="{51F8CA03-C8BA-43B3-B01A-B1510F4B88A7}" dt="2021-04-28T14:24:14.261" v="1845" actId="1076"/>
          <ac:spMkLst>
            <pc:docMk/>
            <pc:sldMk cId="4250598328" sldId="330"/>
            <ac:spMk id="27" creationId="{115FAB9A-F79C-4404-BDBD-348AEAE7C148}"/>
          </ac:spMkLst>
        </pc:spChg>
        <pc:spChg chg="add mod">
          <ac:chgData name="Chervyakov, Andrey" userId="dbdfc4e7-c505-4785-a117-c03dfe609c52" providerId="ADAL" clId="{51F8CA03-C8BA-43B3-B01A-B1510F4B88A7}" dt="2021-04-28T14:23:26.605" v="1840" actId="20577"/>
          <ac:spMkLst>
            <pc:docMk/>
            <pc:sldMk cId="4250598328" sldId="330"/>
            <ac:spMk id="38" creationId="{A50D6A66-542F-4080-8611-F4E42B861D58}"/>
          </ac:spMkLst>
        </pc:spChg>
        <pc:spChg chg="add mod">
          <ac:chgData name="Chervyakov, Andrey" userId="dbdfc4e7-c505-4785-a117-c03dfe609c52" providerId="ADAL" clId="{51F8CA03-C8BA-43B3-B01A-B1510F4B88A7}" dt="2021-04-28T14:23:17.336" v="1825" actId="1038"/>
          <ac:spMkLst>
            <pc:docMk/>
            <pc:sldMk cId="4250598328" sldId="330"/>
            <ac:spMk id="39" creationId="{6AAA50A8-13F6-4FF4-B827-5B5AED698966}"/>
          </ac:spMkLst>
        </pc:spChg>
        <pc:spChg chg="add mod">
          <ac:chgData name="Chervyakov, Andrey" userId="dbdfc4e7-c505-4785-a117-c03dfe609c52" providerId="ADAL" clId="{51F8CA03-C8BA-43B3-B01A-B1510F4B88A7}" dt="2021-04-28T14:25:02.910" v="1927" actId="1038"/>
          <ac:spMkLst>
            <pc:docMk/>
            <pc:sldMk cId="4250598328" sldId="330"/>
            <ac:spMk id="43" creationId="{B3A3A1DB-9FA2-41BF-8B0C-7B1319124A06}"/>
          </ac:spMkLst>
        </pc:spChg>
        <pc:spChg chg="add mod">
          <ac:chgData name="Chervyakov, Andrey" userId="dbdfc4e7-c505-4785-a117-c03dfe609c52" providerId="ADAL" clId="{51F8CA03-C8BA-43B3-B01A-B1510F4B88A7}" dt="2021-04-28T14:24:51.876" v="1926" actId="20577"/>
          <ac:spMkLst>
            <pc:docMk/>
            <pc:sldMk cId="4250598328" sldId="330"/>
            <ac:spMk id="44" creationId="{75D10600-6212-43F4-9BA0-A7E49D762FDF}"/>
          </ac:spMkLst>
        </pc:spChg>
        <pc:spChg chg="mod">
          <ac:chgData name="Chervyakov, Andrey" userId="dbdfc4e7-c505-4785-a117-c03dfe609c52" providerId="ADAL" clId="{51F8CA03-C8BA-43B3-B01A-B1510F4B88A7}" dt="2021-04-28T14:24:30.837" v="1903" actId="1036"/>
          <ac:spMkLst>
            <pc:docMk/>
            <pc:sldMk cId="4250598328" sldId="330"/>
            <ac:spMk id="45" creationId="{B9C120F2-21BC-42FA-8825-7FE06096EFE5}"/>
          </ac:spMkLst>
        </pc:spChg>
        <pc:spChg chg="mod">
          <ac:chgData name="Chervyakov, Andrey" userId="dbdfc4e7-c505-4785-a117-c03dfe609c52" providerId="ADAL" clId="{51F8CA03-C8BA-43B3-B01A-B1510F4B88A7}" dt="2021-04-28T14:24:27.697" v="1887" actId="1076"/>
          <ac:spMkLst>
            <pc:docMk/>
            <pc:sldMk cId="4250598328" sldId="330"/>
            <ac:spMk id="46" creationId="{EE94184A-F10C-4681-9C64-C9FA6A3A0F48}"/>
          </ac:spMkLst>
        </pc:spChg>
        <pc:spChg chg="add del mod">
          <ac:chgData name="Chervyakov, Andrey" userId="dbdfc4e7-c505-4785-a117-c03dfe609c52" providerId="ADAL" clId="{51F8CA03-C8BA-43B3-B01A-B1510F4B88A7}" dt="2021-04-28T14:25:25.455" v="1931" actId="478"/>
          <ac:spMkLst>
            <pc:docMk/>
            <pc:sldMk cId="4250598328" sldId="330"/>
            <ac:spMk id="47" creationId="{666E57A2-FBE2-4B52-BF2D-0E9D2A6F54F1}"/>
          </ac:spMkLst>
        </pc:spChg>
        <pc:spChg chg="add del mod">
          <ac:chgData name="Chervyakov, Andrey" userId="dbdfc4e7-c505-4785-a117-c03dfe609c52" providerId="ADAL" clId="{51F8CA03-C8BA-43B3-B01A-B1510F4B88A7}" dt="2021-04-28T14:25:25.455" v="1931" actId="478"/>
          <ac:spMkLst>
            <pc:docMk/>
            <pc:sldMk cId="4250598328" sldId="330"/>
            <ac:spMk id="48" creationId="{28622E22-6CD5-4396-B3C2-535B5C13142C}"/>
          </ac:spMkLst>
        </pc:spChg>
      </pc:sldChg>
      <pc:sldChg chg="modSp add del mod">
        <pc:chgData name="Chervyakov, Andrey" userId="dbdfc4e7-c505-4785-a117-c03dfe609c52" providerId="ADAL" clId="{51F8CA03-C8BA-43B3-B01A-B1510F4B88A7}" dt="2021-04-29T06:35:50.273" v="11601" actId="47"/>
        <pc:sldMkLst>
          <pc:docMk/>
          <pc:sldMk cId="3394060094" sldId="333"/>
        </pc:sldMkLst>
        <pc:spChg chg="mod">
          <ac:chgData name="Chervyakov, Andrey" userId="dbdfc4e7-c505-4785-a117-c03dfe609c52" providerId="ADAL" clId="{51F8CA03-C8BA-43B3-B01A-B1510F4B88A7}" dt="2021-04-29T06:34:32.569" v="11584" actId="1035"/>
          <ac:spMkLst>
            <pc:docMk/>
            <pc:sldMk cId="3394060094" sldId="333"/>
            <ac:spMk id="2" creationId="{C3EB9674-8CBD-42F1-B7E6-B1C142BFE54C}"/>
          </ac:spMkLst>
        </pc:spChg>
        <pc:spChg chg="mod">
          <ac:chgData name="Chervyakov, Andrey" userId="dbdfc4e7-c505-4785-a117-c03dfe609c52" providerId="ADAL" clId="{51F8CA03-C8BA-43B3-B01A-B1510F4B88A7}" dt="2021-04-29T06:34:32.569" v="11584" actId="1035"/>
          <ac:spMkLst>
            <pc:docMk/>
            <pc:sldMk cId="3394060094" sldId="333"/>
            <ac:spMk id="3" creationId="{BB73FD67-4B77-4EF9-A234-2A9830F93032}"/>
          </ac:spMkLst>
        </pc:spChg>
        <pc:spChg chg="mod">
          <ac:chgData name="Chervyakov, Andrey" userId="dbdfc4e7-c505-4785-a117-c03dfe609c52" providerId="ADAL" clId="{51F8CA03-C8BA-43B3-B01A-B1510F4B88A7}" dt="2021-04-29T06:34:32.569" v="11584" actId="1035"/>
          <ac:spMkLst>
            <pc:docMk/>
            <pc:sldMk cId="3394060094" sldId="333"/>
            <ac:spMk id="4" creationId="{ABED28AF-1BDF-4AA9-9729-FDEA41A7AC5F}"/>
          </ac:spMkLst>
        </pc:spChg>
        <pc:spChg chg="mod">
          <ac:chgData name="Chervyakov, Andrey" userId="dbdfc4e7-c505-4785-a117-c03dfe609c52" providerId="ADAL" clId="{51F8CA03-C8BA-43B3-B01A-B1510F4B88A7}" dt="2021-04-29T06:33:29.017" v="11544" actId="20577"/>
          <ac:spMkLst>
            <pc:docMk/>
            <pc:sldMk cId="3394060094" sldId="333"/>
            <ac:spMk id="5" creationId="{9CE52BDC-24FE-4EE0-9337-6556165ED08B}"/>
          </ac:spMkLst>
        </pc:spChg>
        <pc:spChg chg="mod">
          <ac:chgData name="Chervyakov, Andrey" userId="dbdfc4e7-c505-4785-a117-c03dfe609c52" providerId="ADAL" clId="{51F8CA03-C8BA-43B3-B01A-B1510F4B88A7}" dt="2021-04-29T06:34:38.427" v="11587" actId="113"/>
          <ac:spMkLst>
            <pc:docMk/>
            <pc:sldMk cId="3394060094" sldId="333"/>
            <ac:spMk id="7" creationId="{03A2829D-2962-4E4E-9968-58B21257DF27}"/>
          </ac:spMkLst>
        </pc:spChg>
        <pc:spChg chg="mod">
          <ac:chgData name="Chervyakov, Andrey" userId="dbdfc4e7-c505-4785-a117-c03dfe609c52" providerId="ADAL" clId="{51F8CA03-C8BA-43B3-B01A-B1510F4B88A7}" dt="2021-04-29T06:34:53.833" v="11593" actId="113"/>
          <ac:spMkLst>
            <pc:docMk/>
            <pc:sldMk cId="3394060094" sldId="333"/>
            <ac:spMk id="8" creationId="{D40FD078-A2A5-48A4-9037-1B345D979F10}"/>
          </ac:spMkLst>
        </pc:spChg>
        <pc:spChg chg="mod">
          <ac:chgData name="Chervyakov, Andrey" userId="dbdfc4e7-c505-4785-a117-c03dfe609c52" providerId="ADAL" clId="{51F8CA03-C8BA-43B3-B01A-B1510F4B88A7}" dt="2021-04-29T06:34:32.569" v="11584" actId="1035"/>
          <ac:spMkLst>
            <pc:docMk/>
            <pc:sldMk cId="3394060094" sldId="333"/>
            <ac:spMk id="9" creationId="{893D5D03-CF18-419C-A116-6D139E683267}"/>
          </ac:spMkLst>
        </pc:spChg>
      </pc:sldChg>
      <pc:sldChg chg="modSp mod">
        <pc:chgData name="Chervyakov, Andrey" userId="dbdfc4e7-c505-4785-a117-c03dfe609c52" providerId="ADAL" clId="{51F8CA03-C8BA-43B3-B01A-B1510F4B88A7}" dt="2021-04-28T14:30:39.324" v="2093" actId="21"/>
        <pc:sldMkLst>
          <pc:docMk/>
          <pc:sldMk cId="2617397389" sldId="334"/>
        </pc:sldMkLst>
        <pc:graphicFrameChg chg="mod modGraphic">
          <ac:chgData name="Chervyakov, Andrey" userId="dbdfc4e7-c505-4785-a117-c03dfe609c52" providerId="ADAL" clId="{51F8CA03-C8BA-43B3-B01A-B1510F4B88A7}" dt="2021-04-28T14:30:39.324" v="2093" actId="21"/>
          <ac:graphicFrameMkLst>
            <pc:docMk/>
            <pc:sldMk cId="2617397389" sldId="334"/>
            <ac:graphicFrameMk id="4" creationId="{CDBF422E-74B2-48C0-91EE-CEC26C9B52E9}"/>
          </ac:graphicFrameMkLst>
        </pc:graphicFrameChg>
      </pc:sldChg>
      <pc:sldChg chg="del">
        <pc:chgData name="Chervyakov, Andrey" userId="dbdfc4e7-c505-4785-a117-c03dfe609c52" providerId="ADAL" clId="{51F8CA03-C8BA-43B3-B01A-B1510F4B88A7}" dt="2021-04-28T14:21:44.349" v="1785" actId="47"/>
        <pc:sldMkLst>
          <pc:docMk/>
          <pc:sldMk cId="1254884503" sldId="351"/>
        </pc:sldMkLst>
      </pc:sldChg>
      <pc:sldChg chg="del">
        <pc:chgData name="Chervyakov, Andrey" userId="dbdfc4e7-c505-4785-a117-c03dfe609c52" providerId="ADAL" clId="{51F8CA03-C8BA-43B3-B01A-B1510F4B88A7}" dt="2021-04-28T14:21:44.349" v="1785" actId="47"/>
        <pc:sldMkLst>
          <pc:docMk/>
          <pc:sldMk cId="1428749073" sldId="353"/>
        </pc:sldMkLst>
      </pc:sldChg>
      <pc:sldChg chg="modSp del mod">
        <pc:chgData name="Chervyakov, Andrey" userId="dbdfc4e7-c505-4785-a117-c03dfe609c52" providerId="ADAL" clId="{51F8CA03-C8BA-43B3-B01A-B1510F4B88A7}" dt="2021-04-28T14:22:08.791" v="1816" actId="47"/>
        <pc:sldMkLst>
          <pc:docMk/>
          <pc:sldMk cId="1291240738" sldId="354"/>
        </pc:sldMkLst>
        <pc:spChg chg="mod">
          <ac:chgData name="Chervyakov, Andrey" userId="dbdfc4e7-c505-4785-a117-c03dfe609c52" providerId="ADAL" clId="{51F8CA03-C8BA-43B3-B01A-B1510F4B88A7}" dt="2021-04-28T14:21:19.017" v="1782" actId="20577"/>
          <ac:spMkLst>
            <pc:docMk/>
            <pc:sldMk cId="1291240738" sldId="354"/>
            <ac:spMk id="2" creationId="{F6DDA112-EABA-44ED-9ED6-E7487C3859CC}"/>
          </ac:spMkLst>
        </pc:spChg>
      </pc:sldChg>
      <pc:sldChg chg="modSp mod">
        <pc:chgData name="Chervyakov, Andrey" userId="dbdfc4e7-c505-4785-a117-c03dfe609c52" providerId="ADAL" clId="{51F8CA03-C8BA-43B3-B01A-B1510F4B88A7}" dt="2021-04-29T06:06:27.413" v="10324" actId="6549"/>
        <pc:sldMkLst>
          <pc:docMk/>
          <pc:sldMk cId="4023035675" sldId="806"/>
        </pc:sldMkLst>
        <pc:spChg chg="mod">
          <ac:chgData name="Chervyakov, Andrey" userId="dbdfc4e7-c505-4785-a117-c03dfe609c52" providerId="ADAL" clId="{51F8CA03-C8BA-43B3-B01A-B1510F4B88A7}" dt="2021-04-29T06:06:27.413" v="10324" actId="6549"/>
          <ac:spMkLst>
            <pc:docMk/>
            <pc:sldMk cId="4023035675" sldId="806"/>
            <ac:spMk id="2" creationId="{5F8F0A9C-D867-4C96-B406-D9ECFA3BB6C7}"/>
          </ac:spMkLst>
        </pc:spChg>
        <pc:spChg chg="mod">
          <ac:chgData name="Chervyakov, Andrey" userId="dbdfc4e7-c505-4785-a117-c03dfe609c52" providerId="ADAL" clId="{51F8CA03-C8BA-43B3-B01A-B1510F4B88A7}" dt="2021-04-29T06:06:22.240" v="10322" actId="20577"/>
          <ac:spMkLst>
            <pc:docMk/>
            <pc:sldMk cId="4023035675" sldId="806"/>
            <ac:spMk id="4" creationId="{059BF100-53A3-4317-A9F6-FEF45409C635}"/>
          </ac:spMkLst>
        </pc:spChg>
      </pc:sldChg>
      <pc:sldChg chg="addSp delSp modSp mod">
        <pc:chgData name="Chervyakov, Andrey" userId="dbdfc4e7-c505-4785-a117-c03dfe609c52" providerId="ADAL" clId="{51F8CA03-C8BA-43B3-B01A-B1510F4B88A7}" dt="2021-04-30T06:27:37.782" v="12401" actId="20577"/>
        <pc:sldMkLst>
          <pc:docMk/>
          <pc:sldMk cId="500884402" sldId="808"/>
        </pc:sldMkLst>
        <pc:spChg chg="mod">
          <ac:chgData name="Chervyakov, Andrey" userId="dbdfc4e7-c505-4785-a117-c03dfe609c52" providerId="ADAL" clId="{51F8CA03-C8BA-43B3-B01A-B1510F4B88A7}" dt="2021-04-29T07:08:15.846" v="12156" actId="20577"/>
          <ac:spMkLst>
            <pc:docMk/>
            <pc:sldMk cId="500884402" sldId="808"/>
            <ac:spMk id="2" creationId="{0DB1A358-1CFC-4629-AE39-00B1AB3CBB1A}"/>
          </ac:spMkLst>
        </pc:spChg>
        <pc:spChg chg="mod">
          <ac:chgData name="Chervyakov, Andrey" userId="dbdfc4e7-c505-4785-a117-c03dfe609c52" providerId="ADAL" clId="{51F8CA03-C8BA-43B3-B01A-B1510F4B88A7}" dt="2021-04-30T06:27:37.782" v="12401" actId="20577"/>
          <ac:spMkLst>
            <pc:docMk/>
            <pc:sldMk cId="500884402" sldId="808"/>
            <ac:spMk id="3" creationId="{8CB35B66-A145-4A82-B7AF-1170D1FE24AC}"/>
          </ac:spMkLst>
        </pc:spChg>
        <pc:spChg chg="add del mod">
          <ac:chgData name="Chervyakov, Andrey" userId="dbdfc4e7-c505-4785-a117-c03dfe609c52" providerId="ADAL" clId="{51F8CA03-C8BA-43B3-B01A-B1510F4B88A7}" dt="2021-04-29T07:12:05.741" v="12339" actId="478"/>
          <ac:spMkLst>
            <pc:docMk/>
            <pc:sldMk cId="500884402" sldId="808"/>
            <ac:spMk id="4" creationId="{14C6E1D5-20AE-4161-835D-A07D108BEF2F}"/>
          </ac:spMkLst>
        </pc:spChg>
      </pc:sldChg>
      <pc:sldChg chg="modSp del mod">
        <pc:chgData name="Chervyakov, Andrey" userId="dbdfc4e7-c505-4785-a117-c03dfe609c52" providerId="ADAL" clId="{51F8CA03-C8BA-43B3-B01A-B1510F4B88A7}" dt="2021-04-28T14:21:02.564" v="1766" actId="47"/>
        <pc:sldMkLst>
          <pc:docMk/>
          <pc:sldMk cId="1669431166" sldId="809"/>
        </pc:sldMkLst>
        <pc:spChg chg="mod">
          <ac:chgData name="Chervyakov, Andrey" userId="dbdfc4e7-c505-4785-a117-c03dfe609c52" providerId="ADAL" clId="{51F8CA03-C8BA-43B3-B01A-B1510F4B88A7}" dt="2021-04-28T13:54:15.060" v="5" actId="20577"/>
          <ac:spMkLst>
            <pc:docMk/>
            <pc:sldMk cId="1669431166" sldId="809"/>
            <ac:spMk id="2" creationId="{0DB1A358-1CFC-4629-AE39-00B1AB3CBB1A}"/>
          </ac:spMkLst>
        </pc:spChg>
        <pc:spChg chg="mod">
          <ac:chgData name="Chervyakov, Andrey" userId="dbdfc4e7-c505-4785-a117-c03dfe609c52" providerId="ADAL" clId="{51F8CA03-C8BA-43B3-B01A-B1510F4B88A7}" dt="2021-04-28T13:54:50.772" v="38" actId="6549"/>
          <ac:spMkLst>
            <pc:docMk/>
            <pc:sldMk cId="1669431166" sldId="809"/>
            <ac:spMk id="3" creationId="{8CB35B66-A145-4A82-B7AF-1170D1FE24AC}"/>
          </ac:spMkLst>
        </pc:spChg>
      </pc:sldChg>
      <pc:sldChg chg="modSp mod">
        <pc:chgData name="Chervyakov, Andrey" userId="dbdfc4e7-c505-4785-a117-c03dfe609c52" providerId="ADAL" clId="{51F8CA03-C8BA-43B3-B01A-B1510F4B88A7}" dt="2021-04-28T14:22:02.164" v="1814" actId="20577"/>
        <pc:sldMkLst>
          <pc:docMk/>
          <pc:sldMk cId="3443734338" sldId="811"/>
        </pc:sldMkLst>
        <pc:spChg chg="mod">
          <ac:chgData name="Chervyakov, Andrey" userId="dbdfc4e7-c505-4785-a117-c03dfe609c52" providerId="ADAL" clId="{51F8CA03-C8BA-43B3-B01A-B1510F4B88A7}" dt="2021-04-28T14:22:02.164" v="1814" actId="20577"/>
          <ac:spMkLst>
            <pc:docMk/>
            <pc:sldMk cId="3443734338" sldId="811"/>
            <ac:spMk id="2" creationId="{97D764F8-CF7B-4369-BFBA-C2F9B32C232E}"/>
          </ac:spMkLst>
        </pc:spChg>
      </pc:sldChg>
      <pc:sldChg chg="del">
        <pc:chgData name="Chervyakov, Andrey" userId="dbdfc4e7-c505-4785-a117-c03dfe609c52" providerId="ADAL" clId="{51F8CA03-C8BA-43B3-B01A-B1510F4B88A7}" dt="2021-04-28T14:22:08.791" v="1816" actId="47"/>
        <pc:sldMkLst>
          <pc:docMk/>
          <pc:sldMk cId="3096218460" sldId="812"/>
        </pc:sldMkLst>
      </pc:sldChg>
      <pc:sldChg chg="del ord">
        <pc:chgData name="Chervyakov, Andrey" userId="dbdfc4e7-c505-4785-a117-c03dfe609c52" providerId="ADAL" clId="{51F8CA03-C8BA-43B3-B01A-B1510F4B88A7}" dt="2021-04-28T15:50:11.949" v="4218" actId="47"/>
        <pc:sldMkLst>
          <pc:docMk/>
          <pc:sldMk cId="2852020927" sldId="814"/>
        </pc:sldMkLst>
      </pc:sldChg>
      <pc:sldChg chg="del">
        <pc:chgData name="Chervyakov, Andrey" userId="dbdfc4e7-c505-4785-a117-c03dfe609c52" providerId="ADAL" clId="{51F8CA03-C8BA-43B3-B01A-B1510F4B88A7}" dt="2021-04-28T14:22:11.322" v="1817" actId="47"/>
        <pc:sldMkLst>
          <pc:docMk/>
          <pc:sldMk cId="4268890353" sldId="815"/>
        </pc:sldMkLst>
      </pc:sldChg>
      <pc:sldChg chg="modSp del mod">
        <pc:chgData name="Chervyakov, Andrey" userId="dbdfc4e7-c505-4785-a117-c03dfe609c52" providerId="ADAL" clId="{51F8CA03-C8BA-43B3-B01A-B1510F4B88A7}" dt="2021-04-28T15:24:13.866" v="3342" actId="47"/>
        <pc:sldMkLst>
          <pc:docMk/>
          <pc:sldMk cId="2965539365" sldId="816"/>
        </pc:sldMkLst>
        <pc:spChg chg="mod">
          <ac:chgData name="Chervyakov, Andrey" userId="dbdfc4e7-c505-4785-a117-c03dfe609c52" providerId="ADAL" clId="{51F8CA03-C8BA-43B3-B01A-B1510F4B88A7}" dt="2021-04-28T15:09:35.876" v="2988" actId="20577"/>
          <ac:spMkLst>
            <pc:docMk/>
            <pc:sldMk cId="2965539365" sldId="816"/>
            <ac:spMk id="3" creationId="{8CB35B66-A145-4A82-B7AF-1170D1FE24AC}"/>
          </ac:spMkLst>
        </pc:spChg>
      </pc:sldChg>
      <pc:sldChg chg="addSp delSp modSp add mod">
        <pc:chgData name="Chervyakov, Andrey" userId="dbdfc4e7-c505-4785-a117-c03dfe609c52" providerId="ADAL" clId="{51F8CA03-C8BA-43B3-B01A-B1510F4B88A7}" dt="2021-04-30T06:11:29.830" v="12378" actId="20577"/>
        <pc:sldMkLst>
          <pc:docMk/>
          <pc:sldMk cId="949583453" sldId="817"/>
        </pc:sldMkLst>
        <pc:spChg chg="mod">
          <ac:chgData name="Chervyakov, Andrey" userId="dbdfc4e7-c505-4785-a117-c03dfe609c52" providerId="ADAL" clId="{51F8CA03-C8BA-43B3-B01A-B1510F4B88A7}" dt="2021-04-28T18:56:52.455" v="8315" actId="20577"/>
          <ac:spMkLst>
            <pc:docMk/>
            <pc:sldMk cId="949583453" sldId="817"/>
            <ac:spMk id="2" creationId="{0DB1A358-1CFC-4629-AE39-00B1AB3CBB1A}"/>
          </ac:spMkLst>
        </pc:spChg>
        <pc:spChg chg="mod">
          <ac:chgData name="Chervyakov, Andrey" userId="dbdfc4e7-c505-4785-a117-c03dfe609c52" providerId="ADAL" clId="{51F8CA03-C8BA-43B3-B01A-B1510F4B88A7}" dt="2021-04-30T06:11:29.830" v="12378" actId="20577"/>
          <ac:spMkLst>
            <pc:docMk/>
            <pc:sldMk cId="949583453" sldId="817"/>
            <ac:spMk id="3" creationId="{8CB35B66-A145-4A82-B7AF-1170D1FE24AC}"/>
          </ac:spMkLst>
        </pc:spChg>
        <pc:spChg chg="add del mod">
          <ac:chgData name="Chervyakov, Andrey" userId="dbdfc4e7-c505-4785-a117-c03dfe609c52" providerId="ADAL" clId="{51F8CA03-C8BA-43B3-B01A-B1510F4B88A7}" dt="2021-04-28T18:56:45.258" v="8306" actId="478"/>
          <ac:spMkLst>
            <pc:docMk/>
            <pc:sldMk cId="949583453" sldId="817"/>
            <ac:spMk id="4" creationId="{7BB017F4-A795-4563-A889-4540F105094E}"/>
          </ac:spMkLst>
        </pc:spChg>
      </pc:sldChg>
      <pc:sldChg chg="modSp new del">
        <pc:chgData name="Chervyakov, Andrey" userId="dbdfc4e7-c505-4785-a117-c03dfe609c52" providerId="ADAL" clId="{51F8CA03-C8BA-43B3-B01A-B1510F4B88A7}" dt="2021-04-28T14:22:05.247" v="1815" actId="47"/>
        <pc:sldMkLst>
          <pc:docMk/>
          <pc:sldMk cId="942356308" sldId="818"/>
        </pc:sldMkLst>
        <pc:spChg chg="mod">
          <ac:chgData name="Chervyakov, Andrey" userId="dbdfc4e7-c505-4785-a117-c03dfe609c52" providerId="ADAL" clId="{51F8CA03-C8BA-43B3-B01A-B1510F4B88A7}" dt="2021-04-28T14:21:29.751" v="1784"/>
          <ac:spMkLst>
            <pc:docMk/>
            <pc:sldMk cId="942356308" sldId="818"/>
            <ac:spMk id="2" creationId="{4C04A718-FB3B-46F8-A281-B5FC4DBB040E}"/>
          </ac:spMkLst>
        </pc:spChg>
      </pc:sldChg>
      <pc:sldChg chg="addSp delSp modSp add mod">
        <pc:chgData name="Chervyakov, Andrey" userId="dbdfc4e7-c505-4785-a117-c03dfe609c52" providerId="ADAL" clId="{51F8CA03-C8BA-43B3-B01A-B1510F4B88A7}" dt="2021-04-28T14:34:46.256" v="2161" actId="13926"/>
        <pc:sldMkLst>
          <pc:docMk/>
          <pc:sldMk cId="3215008022" sldId="818"/>
        </pc:sldMkLst>
        <pc:spChg chg="mod">
          <ac:chgData name="Chervyakov, Andrey" userId="dbdfc4e7-c505-4785-a117-c03dfe609c52" providerId="ADAL" clId="{51F8CA03-C8BA-43B3-B01A-B1510F4B88A7}" dt="2021-04-28T14:34:46.256" v="2161" actId="13926"/>
          <ac:spMkLst>
            <pc:docMk/>
            <pc:sldMk cId="3215008022" sldId="818"/>
            <ac:spMk id="2" creationId="{67886909-49B9-40CB-865C-92A94007CC6C}"/>
          </ac:spMkLst>
        </pc:spChg>
        <pc:graphicFrameChg chg="add del mod modGraphic">
          <ac:chgData name="Chervyakov, Andrey" userId="dbdfc4e7-c505-4785-a117-c03dfe609c52" providerId="ADAL" clId="{51F8CA03-C8BA-43B3-B01A-B1510F4B88A7}" dt="2021-04-28T14:31:41.829" v="2098" actId="478"/>
          <ac:graphicFrameMkLst>
            <pc:docMk/>
            <pc:sldMk cId="3215008022" sldId="818"/>
            <ac:graphicFrameMk id="3" creationId="{FC634D1A-FD64-4B29-AC85-0D8EAC6B449D}"/>
          </ac:graphicFrameMkLst>
        </pc:graphicFrameChg>
        <pc:graphicFrameChg chg="del modGraphic">
          <ac:chgData name="Chervyakov, Andrey" userId="dbdfc4e7-c505-4785-a117-c03dfe609c52" providerId="ADAL" clId="{51F8CA03-C8BA-43B3-B01A-B1510F4B88A7}" dt="2021-04-28T14:25:39.631" v="1935" actId="478"/>
          <ac:graphicFrameMkLst>
            <pc:docMk/>
            <pc:sldMk cId="3215008022" sldId="818"/>
            <ac:graphicFrameMk id="4" creationId="{CDBF422E-74B2-48C0-91EE-CEC26C9B52E9}"/>
          </ac:graphicFrameMkLst>
        </pc:graphicFrameChg>
        <pc:graphicFrameChg chg="add mod modGraphic">
          <ac:chgData name="Chervyakov, Andrey" userId="dbdfc4e7-c505-4785-a117-c03dfe609c52" providerId="ADAL" clId="{51F8CA03-C8BA-43B3-B01A-B1510F4B88A7}" dt="2021-04-28T14:34:40.521" v="2160" actId="21"/>
          <ac:graphicFrameMkLst>
            <pc:docMk/>
            <pc:sldMk cId="3215008022" sldId="818"/>
            <ac:graphicFrameMk id="5" creationId="{324C462E-6CFE-48D8-93EE-10E22423BBFE}"/>
          </ac:graphicFrameMkLst>
        </pc:graphicFrameChg>
        <pc:graphicFrameChg chg="add del mod">
          <ac:chgData name="Chervyakov, Andrey" userId="dbdfc4e7-c505-4785-a117-c03dfe609c52" providerId="ADAL" clId="{51F8CA03-C8BA-43B3-B01A-B1510F4B88A7}" dt="2021-04-28T14:32:21.585" v="2107" actId="478"/>
          <ac:graphicFrameMkLst>
            <pc:docMk/>
            <pc:sldMk cId="3215008022" sldId="818"/>
            <ac:graphicFrameMk id="6" creationId="{19A2B12C-3AF4-4D70-B6A7-BA40DED384C9}"/>
          </ac:graphicFrameMkLst>
        </pc:graphicFrameChg>
        <pc:graphicFrameChg chg="add mod modGraphic">
          <ac:chgData name="Chervyakov, Andrey" userId="dbdfc4e7-c505-4785-a117-c03dfe609c52" providerId="ADAL" clId="{51F8CA03-C8BA-43B3-B01A-B1510F4B88A7}" dt="2021-04-28T14:34:28.129" v="2158" actId="120"/>
          <ac:graphicFrameMkLst>
            <pc:docMk/>
            <pc:sldMk cId="3215008022" sldId="818"/>
            <ac:graphicFrameMk id="7" creationId="{E2DF154E-65F1-445A-9576-EE61EBB5A6E4}"/>
          </ac:graphicFrameMkLst>
        </pc:graphicFrameChg>
      </pc:sldChg>
      <pc:sldChg chg="addSp delSp modSp add mod">
        <pc:chgData name="Chervyakov, Andrey" userId="dbdfc4e7-c505-4785-a117-c03dfe609c52" providerId="ADAL" clId="{51F8CA03-C8BA-43B3-B01A-B1510F4B88A7}" dt="2021-04-29T06:40:00.524" v="11775" actId="6549"/>
        <pc:sldMkLst>
          <pc:docMk/>
          <pc:sldMk cId="2529063722" sldId="819"/>
        </pc:sldMkLst>
        <pc:spChg chg="mod">
          <ac:chgData name="Chervyakov, Andrey" userId="dbdfc4e7-c505-4785-a117-c03dfe609c52" providerId="ADAL" clId="{51F8CA03-C8BA-43B3-B01A-B1510F4B88A7}" dt="2021-04-29T06:10:07.523" v="10421" actId="6549"/>
          <ac:spMkLst>
            <pc:docMk/>
            <pc:sldMk cId="2529063722" sldId="819"/>
            <ac:spMk id="2" creationId="{0DB1A358-1CFC-4629-AE39-00B1AB3CBB1A}"/>
          </ac:spMkLst>
        </pc:spChg>
        <pc:spChg chg="mod">
          <ac:chgData name="Chervyakov, Andrey" userId="dbdfc4e7-c505-4785-a117-c03dfe609c52" providerId="ADAL" clId="{51F8CA03-C8BA-43B3-B01A-B1510F4B88A7}" dt="2021-04-29T06:40:00.524" v="11775" actId="6549"/>
          <ac:spMkLst>
            <pc:docMk/>
            <pc:sldMk cId="2529063722" sldId="819"/>
            <ac:spMk id="3" creationId="{8CB35B66-A145-4A82-B7AF-1170D1FE24AC}"/>
          </ac:spMkLst>
        </pc:spChg>
        <pc:spChg chg="add del mod">
          <ac:chgData name="Chervyakov, Andrey" userId="dbdfc4e7-c505-4785-a117-c03dfe609c52" providerId="ADAL" clId="{51F8CA03-C8BA-43B3-B01A-B1510F4B88A7}" dt="2021-04-28T18:53:29.023" v="8024"/>
          <ac:spMkLst>
            <pc:docMk/>
            <pc:sldMk cId="2529063722" sldId="819"/>
            <ac:spMk id="4" creationId="{E1968EE1-BA1A-4EB9-B58B-38BDC7A600C5}"/>
          </ac:spMkLst>
        </pc:spChg>
      </pc:sldChg>
      <pc:sldChg chg="addSp modSp add mod modNotesTx">
        <pc:chgData name="Chervyakov, Andrey" userId="dbdfc4e7-c505-4785-a117-c03dfe609c52" providerId="ADAL" clId="{51F8CA03-C8BA-43B3-B01A-B1510F4B88A7}" dt="2021-04-30T07:10:58.778" v="13996" actId="13926"/>
        <pc:sldMkLst>
          <pc:docMk/>
          <pc:sldMk cId="4176455356" sldId="820"/>
        </pc:sldMkLst>
        <pc:spChg chg="mod">
          <ac:chgData name="Chervyakov, Andrey" userId="dbdfc4e7-c505-4785-a117-c03dfe609c52" providerId="ADAL" clId="{51F8CA03-C8BA-43B3-B01A-B1510F4B88A7}" dt="2021-04-29T06:27:31.409" v="11127" actId="20577"/>
          <ac:spMkLst>
            <pc:docMk/>
            <pc:sldMk cId="4176455356" sldId="820"/>
            <ac:spMk id="2" creationId="{0DB1A358-1CFC-4629-AE39-00B1AB3CBB1A}"/>
          </ac:spMkLst>
        </pc:spChg>
        <pc:spChg chg="mod">
          <ac:chgData name="Chervyakov, Andrey" userId="dbdfc4e7-c505-4785-a117-c03dfe609c52" providerId="ADAL" clId="{51F8CA03-C8BA-43B3-B01A-B1510F4B88A7}" dt="2021-04-30T06:32:47.612" v="12404" actId="113"/>
          <ac:spMkLst>
            <pc:docMk/>
            <pc:sldMk cId="4176455356" sldId="820"/>
            <ac:spMk id="3" creationId="{8CB35B66-A145-4A82-B7AF-1170D1FE24AC}"/>
          </ac:spMkLst>
        </pc:spChg>
        <pc:spChg chg="add mod">
          <ac:chgData name="Chervyakov, Andrey" userId="dbdfc4e7-c505-4785-a117-c03dfe609c52" providerId="ADAL" clId="{51F8CA03-C8BA-43B3-B01A-B1510F4B88A7}" dt="2021-04-29T07:11:16.835" v="12338" actId="14100"/>
          <ac:spMkLst>
            <pc:docMk/>
            <pc:sldMk cId="4176455356" sldId="820"/>
            <ac:spMk id="4" creationId="{EBC204F1-40D3-4FD3-9684-A55F2E9AF9CC}"/>
          </ac:spMkLst>
        </pc:spChg>
      </pc:sldChg>
      <pc:sldChg chg="addSp delSp modSp add mod">
        <pc:chgData name="Chervyakov, Andrey" userId="dbdfc4e7-c505-4785-a117-c03dfe609c52" providerId="ADAL" clId="{51F8CA03-C8BA-43B3-B01A-B1510F4B88A7}" dt="2021-04-29T07:12:07.893" v="12340" actId="478"/>
        <pc:sldMkLst>
          <pc:docMk/>
          <pc:sldMk cId="1694569461" sldId="821"/>
        </pc:sldMkLst>
        <pc:spChg chg="mod">
          <ac:chgData name="Chervyakov, Andrey" userId="dbdfc4e7-c505-4785-a117-c03dfe609c52" providerId="ADAL" clId="{51F8CA03-C8BA-43B3-B01A-B1510F4B88A7}" dt="2021-04-28T19:07:53.154" v="9484" actId="20577"/>
          <ac:spMkLst>
            <pc:docMk/>
            <pc:sldMk cId="1694569461" sldId="821"/>
            <ac:spMk id="2" creationId="{0DB1A358-1CFC-4629-AE39-00B1AB3CBB1A}"/>
          </ac:spMkLst>
        </pc:spChg>
        <pc:spChg chg="mod">
          <ac:chgData name="Chervyakov, Andrey" userId="dbdfc4e7-c505-4785-a117-c03dfe609c52" providerId="ADAL" clId="{51F8CA03-C8BA-43B3-B01A-B1510F4B88A7}" dt="2021-04-29T07:07:58.832" v="12128" actId="20577"/>
          <ac:spMkLst>
            <pc:docMk/>
            <pc:sldMk cId="1694569461" sldId="821"/>
            <ac:spMk id="3" creationId="{8CB35B66-A145-4A82-B7AF-1170D1FE24AC}"/>
          </ac:spMkLst>
        </pc:spChg>
        <pc:spChg chg="add del mod">
          <ac:chgData name="Chervyakov, Andrey" userId="dbdfc4e7-c505-4785-a117-c03dfe609c52" providerId="ADAL" clId="{51F8CA03-C8BA-43B3-B01A-B1510F4B88A7}" dt="2021-04-29T07:12:07.893" v="12340" actId="478"/>
          <ac:spMkLst>
            <pc:docMk/>
            <pc:sldMk cId="1694569461" sldId="821"/>
            <ac:spMk id="4" creationId="{EA965974-D2A1-459B-A70B-AEEB54B45891}"/>
          </ac:spMkLst>
        </pc:spChg>
      </pc:sldChg>
      <pc:sldChg chg="modSp add mod">
        <pc:chgData name="Chervyakov, Andrey" userId="dbdfc4e7-c505-4785-a117-c03dfe609c52" providerId="ADAL" clId="{51F8CA03-C8BA-43B3-B01A-B1510F4B88A7}" dt="2021-04-29T06:48:56.442" v="12032" actId="113"/>
        <pc:sldMkLst>
          <pc:docMk/>
          <pc:sldMk cId="4182845249" sldId="822"/>
        </pc:sldMkLst>
        <pc:spChg chg="mod">
          <ac:chgData name="Chervyakov, Andrey" userId="dbdfc4e7-c505-4785-a117-c03dfe609c52" providerId="ADAL" clId="{51F8CA03-C8BA-43B3-B01A-B1510F4B88A7}" dt="2021-04-29T06:48:56.442" v="12032" actId="113"/>
          <ac:spMkLst>
            <pc:docMk/>
            <pc:sldMk cId="4182845249" sldId="822"/>
            <ac:spMk id="2" creationId="{0DB1A358-1CFC-4629-AE39-00B1AB3CBB1A}"/>
          </ac:spMkLst>
        </pc:spChg>
        <pc:spChg chg="mod">
          <ac:chgData name="Chervyakov, Andrey" userId="dbdfc4e7-c505-4785-a117-c03dfe609c52" providerId="ADAL" clId="{51F8CA03-C8BA-43B3-B01A-B1510F4B88A7}" dt="2021-04-29T06:46:13.376" v="12002"/>
          <ac:spMkLst>
            <pc:docMk/>
            <pc:sldMk cId="4182845249" sldId="822"/>
            <ac:spMk id="3" creationId="{8CB35B66-A145-4A82-B7AF-1170D1FE24AC}"/>
          </ac:spMkLst>
        </pc:spChg>
      </pc:sldChg>
      <pc:sldChg chg="modSp add mod">
        <pc:chgData name="Chervyakov, Andrey" userId="dbdfc4e7-c505-4785-a117-c03dfe609c52" providerId="ADAL" clId="{51F8CA03-C8BA-43B3-B01A-B1510F4B88A7}" dt="2021-04-29T07:08:49.272" v="12181" actId="20577"/>
        <pc:sldMkLst>
          <pc:docMk/>
          <pc:sldMk cId="2849843768" sldId="823"/>
        </pc:sldMkLst>
        <pc:spChg chg="mod">
          <ac:chgData name="Chervyakov, Andrey" userId="dbdfc4e7-c505-4785-a117-c03dfe609c52" providerId="ADAL" clId="{51F8CA03-C8BA-43B3-B01A-B1510F4B88A7}" dt="2021-04-28T18:27:19.341" v="5777" actId="20577"/>
          <ac:spMkLst>
            <pc:docMk/>
            <pc:sldMk cId="2849843768" sldId="823"/>
            <ac:spMk id="2" creationId="{0DB1A358-1CFC-4629-AE39-00B1AB3CBB1A}"/>
          </ac:spMkLst>
        </pc:spChg>
        <pc:spChg chg="mod">
          <ac:chgData name="Chervyakov, Andrey" userId="dbdfc4e7-c505-4785-a117-c03dfe609c52" providerId="ADAL" clId="{51F8CA03-C8BA-43B3-B01A-B1510F4B88A7}" dt="2021-04-29T07:08:49.272" v="12181" actId="20577"/>
          <ac:spMkLst>
            <pc:docMk/>
            <pc:sldMk cId="2849843768" sldId="823"/>
            <ac:spMk id="3" creationId="{8CB35B66-A145-4A82-B7AF-1170D1FE24AC}"/>
          </ac:spMkLst>
        </pc:spChg>
      </pc:sldChg>
      <pc:sldChg chg="addSp delSp modSp add mod">
        <pc:chgData name="Chervyakov, Andrey" userId="dbdfc4e7-c505-4785-a117-c03dfe609c52" providerId="ADAL" clId="{51F8CA03-C8BA-43B3-B01A-B1510F4B88A7}" dt="2021-04-29T06:09:21.025" v="10397" actId="403"/>
        <pc:sldMkLst>
          <pc:docMk/>
          <pc:sldMk cId="4248861205" sldId="824"/>
        </pc:sldMkLst>
        <pc:spChg chg="mod">
          <ac:chgData name="Chervyakov, Andrey" userId="dbdfc4e7-c505-4785-a117-c03dfe609c52" providerId="ADAL" clId="{51F8CA03-C8BA-43B3-B01A-B1510F4B88A7}" dt="2021-04-28T19:04:04.432" v="9118" actId="20577"/>
          <ac:spMkLst>
            <pc:docMk/>
            <pc:sldMk cId="4248861205" sldId="824"/>
            <ac:spMk id="2" creationId="{0DB1A358-1CFC-4629-AE39-00B1AB3CBB1A}"/>
          </ac:spMkLst>
        </pc:spChg>
        <pc:spChg chg="mod">
          <ac:chgData name="Chervyakov, Andrey" userId="dbdfc4e7-c505-4785-a117-c03dfe609c52" providerId="ADAL" clId="{51F8CA03-C8BA-43B3-B01A-B1510F4B88A7}" dt="2021-04-29T06:09:21.025" v="10397" actId="403"/>
          <ac:spMkLst>
            <pc:docMk/>
            <pc:sldMk cId="4248861205" sldId="824"/>
            <ac:spMk id="3" creationId="{8CB35B66-A145-4A82-B7AF-1170D1FE24AC}"/>
          </ac:spMkLst>
        </pc:spChg>
        <pc:spChg chg="add del mod">
          <ac:chgData name="Chervyakov, Andrey" userId="dbdfc4e7-c505-4785-a117-c03dfe609c52" providerId="ADAL" clId="{51F8CA03-C8BA-43B3-B01A-B1510F4B88A7}" dt="2021-04-28T18:56:26.431" v="8302" actId="21"/>
          <ac:spMkLst>
            <pc:docMk/>
            <pc:sldMk cId="4248861205" sldId="824"/>
            <ac:spMk id="4" creationId="{F9EA67BA-0D2B-4CD4-BD48-1E0E16D39DB4}"/>
          </ac:spMkLst>
        </pc:spChg>
      </pc:sldChg>
      <pc:sldChg chg="addSp delSp modSp new mod">
        <pc:chgData name="Chervyakov, Andrey" userId="dbdfc4e7-c505-4785-a117-c03dfe609c52" providerId="ADAL" clId="{51F8CA03-C8BA-43B3-B01A-B1510F4B88A7}" dt="2021-04-29T07:07:04.463" v="12127" actId="1076"/>
        <pc:sldMkLst>
          <pc:docMk/>
          <pc:sldMk cId="1608447543" sldId="825"/>
        </pc:sldMkLst>
        <pc:spChg chg="mod">
          <ac:chgData name="Chervyakov, Andrey" userId="dbdfc4e7-c505-4785-a117-c03dfe609c52" providerId="ADAL" clId="{51F8CA03-C8BA-43B3-B01A-B1510F4B88A7}" dt="2021-04-28T18:54:20.079" v="8092" actId="20577"/>
          <ac:spMkLst>
            <pc:docMk/>
            <pc:sldMk cId="1608447543" sldId="825"/>
            <ac:spMk id="2" creationId="{CFBCAA93-9F55-45E4-9B86-53E96D835490}"/>
          </ac:spMkLst>
        </pc:spChg>
        <pc:spChg chg="del">
          <ac:chgData name="Chervyakov, Andrey" userId="dbdfc4e7-c505-4785-a117-c03dfe609c52" providerId="ADAL" clId="{51F8CA03-C8BA-43B3-B01A-B1510F4B88A7}" dt="2021-04-28T18:54:21.984" v="8093" actId="478"/>
          <ac:spMkLst>
            <pc:docMk/>
            <pc:sldMk cId="1608447543" sldId="825"/>
            <ac:spMk id="3" creationId="{7CD541AB-B7B0-48FA-B0D0-4B26A6FF9AE1}"/>
          </ac:spMkLst>
        </pc:spChg>
        <pc:spChg chg="add mod">
          <ac:chgData name="Chervyakov, Andrey" userId="dbdfc4e7-c505-4785-a117-c03dfe609c52" providerId="ADAL" clId="{51F8CA03-C8BA-43B3-B01A-B1510F4B88A7}" dt="2021-04-29T07:07:04.463" v="12127" actId="1076"/>
          <ac:spMkLst>
            <pc:docMk/>
            <pc:sldMk cId="1608447543" sldId="825"/>
            <ac:spMk id="4" creationId="{3C4F47BC-0586-424B-8F1D-9736FD97FB1F}"/>
          </ac:spMkLst>
        </pc:spChg>
      </pc:sldChg>
      <pc:sldChg chg="modSp add mod">
        <pc:chgData name="Chervyakov, Andrey" userId="dbdfc4e7-c505-4785-a117-c03dfe609c52" providerId="ADAL" clId="{51F8CA03-C8BA-43B3-B01A-B1510F4B88A7}" dt="2021-04-28T18:54:30.494" v="8106" actId="20577"/>
        <pc:sldMkLst>
          <pc:docMk/>
          <pc:sldMk cId="4119348923" sldId="826"/>
        </pc:sldMkLst>
        <pc:spChg chg="mod">
          <ac:chgData name="Chervyakov, Andrey" userId="dbdfc4e7-c505-4785-a117-c03dfe609c52" providerId="ADAL" clId="{51F8CA03-C8BA-43B3-B01A-B1510F4B88A7}" dt="2021-04-28T18:54:30.494" v="8106" actId="20577"/>
          <ac:spMkLst>
            <pc:docMk/>
            <pc:sldMk cId="4119348923" sldId="826"/>
            <ac:spMk id="2" creationId="{CFBCAA93-9F55-45E4-9B86-53E96D835490}"/>
          </ac:spMkLst>
        </pc:spChg>
      </pc:sldChg>
      <pc:sldChg chg="delSp modSp add mod ord">
        <pc:chgData name="Chervyakov, Andrey" userId="dbdfc4e7-c505-4785-a117-c03dfe609c52" providerId="ADAL" clId="{51F8CA03-C8BA-43B3-B01A-B1510F4B88A7}" dt="2021-04-29T07:06:19.733" v="12049" actId="20577"/>
        <pc:sldMkLst>
          <pc:docMk/>
          <pc:sldMk cId="3594020815" sldId="827"/>
        </pc:sldMkLst>
        <pc:spChg chg="mod">
          <ac:chgData name="Chervyakov, Andrey" userId="dbdfc4e7-c505-4785-a117-c03dfe609c52" providerId="ADAL" clId="{51F8CA03-C8BA-43B3-B01A-B1510F4B88A7}" dt="2021-04-28T19:03:59.743" v="9116" actId="20577"/>
          <ac:spMkLst>
            <pc:docMk/>
            <pc:sldMk cId="3594020815" sldId="827"/>
            <ac:spMk id="2" creationId="{0DB1A358-1CFC-4629-AE39-00B1AB3CBB1A}"/>
          </ac:spMkLst>
        </pc:spChg>
        <pc:spChg chg="mod">
          <ac:chgData name="Chervyakov, Andrey" userId="dbdfc4e7-c505-4785-a117-c03dfe609c52" providerId="ADAL" clId="{51F8CA03-C8BA-43B3-B01A-B1510F4B88A7}" dt="2021-04-29T07:06:19.733" v="12049" actId="20577"/>
          <ac:spMkLst>
            <pc:docMk/>
            <pc:sldMk cId="3594020815" sldId="827"/>
            <ac:spMk id="3" creationId="{8CB35B66-A145-4A82-B7AF-1170D1FE24AC}"/>
          </ac:spMkLst>
        </pc:spChg>
        <pc:spChg chg="del">
          <ac:chgData name="Chervyakov, Andrey" userId="dbdfc4e7-c505-4785-a117-c03dfe609c52" providerId="ADAL" clId="{51F8CA03-C8BA-43B3-B01A-B1510F4B88A7}" dt="2021-04-28T18:56:48.134" v="8307" actId="478"/>
          <ac:spMkLst>
            <pc:docMk/>
            <pc:sldMk cId="3594020815" sldId="827"/>
            <ac:spMk id="4" creationId="{F9EA67BA-0D2B-4CD4-BD48-1E0E16D39DB4}"/>
          </ac:spMkLst>
        </pc:spChg>
      </pc:sldChg>
      <pc:sldChg chg="modSp add mod modNotesTx">
        <pc:chgData name="Chervyakov, Andrey" userId="dbdfc4e7-c505-4785-a117-c03dfe609c52" providerId="ADAL" clId="{51F8CA03-C8BA-43B3-B01A-B1510F4B88A7}" dt="2021-04-30T07:20:48.014" v="14483" actId="20577"/>
        <pc:sldMkLst>
          <pc:docMk/>
          <pc:sldMk cId="143240461" sldId="828"/>
        </pc:sldMkLst>
        <pc:spChg chg="mod">
          <ac:chgData name="Chervyakov, Andrey" userId="dbdfc4e7-c505-4785-a117-c03dfe609c52" providerId="ADAL" clId="{51F8CA03-C8BA-43B3-B01A-B1510F4B88A7}" dt="2021-04-30T07:20:39.024" v="14447" actId="20577"/>
          <ac:spMkLst>
            <pc:docMk/>
            <pc:sldMk cId="143240461" sldId="828"/>
            <ac:spMk id="2" creationId="{0DB1A358-1CFC-4629-AE39-00B1AB3CBB1A}"/>
          </ac:spMkLst>
        </pc:spChg>
        <pc:spChg chg="mod">
          <ac:chgData name="Chervyakov, Andrey" userId="dbdfc4e7-c505-4785-a117-c03dfe609c52" providerId="ADAL" clId="{51F8CA03-C8BA-43B3-B01A-B1510F4B88A7}" dt="2021-04-29T06:44:16.052" v="11934" actId="20577"/>
          <ac:spMkLst>
            <pc:docMk/>
            <pc:sldMk cId="143240461" sldId="828"/>
            <ac:spMk id="3" creationId="{8CB35B66-A145-4A82-B7AF-1170D1FE24AC}"/>
          </ac:spMkLst>
        </pc:spChg>
      </pc:sldChg>
      <pc:sldChg chg="add del">
        <pc:chgData name="Chervyakov, Andrey" userId="dbdfc4e7-c505-4785-a117-c03dfe609c52" providerId="ADAL" clId="{51F8CA03-C8BA-43B3-B01A-B1510F4B88A7}" dt="2021-04-28T19:12:44.621" v="9768"/>
        <pc:sldMkLst>
          <pc:docMk/>
          <pc:sldMk cId="2287503825" sldId="828"/>
        </pc:sldMkLst>
      </pc:sldChg>
      <pc:sldChg chg="modSp add mod">
        <pc:chgData name="Chervyakov, Andrey" userId="dbdfc4e7-c505-4785-a117-c03dfe609c52" providerId="ADAL" clId="{51F8CA03-C8BA-43B3-B01A-B1510F4B88A7}" dt="2021-04-29T06:22:59.684" v="11029" actId="20577"/>
        <pc:sldMkLst>
          <pc:docMk/>
          <pc:sldMk cId="1306437958" sldId="829"/>
        </pc:sldMkLst>
        <pc:spChg chg="mod">
          <ac:chgData name="Chervyakov, Andrey" userId="dbdfc4e7-c505-4785-a117-c03dfe609c52" providerId="ADAL" clId="{51F8CA03-C8BA-43B3-B01A-B1510F4B88A7}" dt="2021-04-29T06:22:51.913" v="11023"/>
          <ac:spMkLst>
            <pc:docMk/>
            <pc:sldMk cId="1306437958" sldId="829"/>
            <ac:spMk id="2" creationId="{0DB1A358-1CFC-4629-AE39-00B1AB3CBB1A}"/>
          </ac:spMkLst>
        </pc:spChg>
        <pc:spChg chg="mod">
          <ac:chgData name="Chervyakov, Andrey" userId="dbdfc4e7-c505-4785-a117-c03dfe609c52" providerId="ADAL" clId="{51F8CA03-C8BA-43B3-B01A-B1510F4B88A7}" dt="2021-04-29T06:22:59.684" v="11029" actId="20577"/>
          <ac:spMkLst>
            <pc:docMk/>
            <pc:sldMk cId="1306437958" sldId="829"/>
            <ac:spMk id="3" creationId="{8CB35B66-A145-4A82-B7AF-1170D1FE24AC}"/>
          </ac:spMkLst>
        </pc:spChg>
      </pc:sldChg>
      <pc:sldChg chg="modSp add mod ord modNotesTx">
        <pc:chgData name="Chervyakov, Andrey" userId="dbdfc4e7-c505-4785-a117-c03dfe609c52" providerId="ADAL" clId="{51F8CA03-C8BA-43B3-B01A-B1510F4B88A7}" dt="2021-04-29T06:40:37.842" v="11777" actId="948"/>
        <pc:sldMkLst>
          <pc:docMk/>
          <pc:sldMk cId="1911102855" sldId="830"/>
        </pc:sldMkLst>
        <pc:spChg chg="mod">
          <ac:chgData name="Chervyakov, Andrey" userId="dbdfc4e7-c505-4785-a117-c03dfe609c52" providerId="ADAL" clId="{51F8CA03-C8BA-43B3-B01A-B1510F4B88A7}" dt="2021-04-29T06:27:39.857" v="11133" actId="20577"/>
          <ac:spMkLst>
            <pc:docMk/>
            <pc:sldMk cId="1911102855" sldId="830"/>
            <ac:spMk id="2" creationId="{0DB1A358-1CFC-4629-AE39-00B1AB3CBB1A}"/>
          </ac:spMkLst>
        </pc:spChg>
        <pc:spChg chg="mod">
          <ac:chgData name="Chervyakov, Andrey" userId="dbdfc4e7-c505-4785-a117-c03dfe609c52" providerId="ADAL" clId="{51F8CA03-C8BA-43B3-B01A-B1510F4B88A7}" dt="2021-04-29T06:40:37.842" v="11777" actId="948"/>
          <ac:spMkLst>
            <pc:docMk/>
            <pc:sldMk cId="1911102855" sldId="830"/>
            <ac:spMk id="3" creationId="{8CB35B66-A145-4A82-B7AF-1170D1FE24AC}"/>
          </ac:spMkLst>
        </pc:spChg>
      </pc:sldChg>
      <pc:sldChg chg="addSp delSp modSp new mod ord modNotesTx">
        <pc:chgData name="Chervyakov, Andrey" userId="dbdfc4e7-c505-4785-a117-c03dfe609c52" providerId="ADAL" clId="{51F8CA03-C8BA-43B3-B01A-B1510F4B88A7}" dt="2021-04-29T06:40:13.891" v="11776" actId="6549"/>
        <pc:sldMkLst>
          <pc:docMk/>
          <pc:sldMk cId="2348522654" sldId="831"/>
        </pc:sldMkLst>
        <pc:spChg chg="mod">
          <ac:chgData name="Chervyakov, Andrey" userId="dbdfc4e7-c505-4785-a117-c03dfe609c52" providerId="ADAL" clId="{51F8CA03-C8BA-43B3-B01A-B1510F4B88A7}" dt="2021-04-29T06:35:38.062" v="11598"/>
          <ac:spMkLst>
            <pc:docMk/>
            <pc:sldMk cId="2348522654" sldId="831"/>
            <ac:spMk id="2" creationId="{4302D614-7844-4F24-9DCA-BB777BD7510B}"/>
          </ac:spMkLst>
        </pc:spChg>
        <pc:spChg chg="del">
          <ac:chgData name="Chervyakov, Andrey" userId="dbdfc4e7-c505-4785-a117-c03dfe609c52" providerId="ADAL" clId="{51F8CA03-C8BA-43B3-B01A-B1510F4B88A7}" dt="2021-04-29T06:35:48.699" v="11600" actId="478"/>
          <ac:spMkLst>
            <pc:docMk/>
            <pc:sldMk cId="2348522654" sldId="831"/>
            <ac:spMk id="3" creationId="{FB7FD767-A167-4ABC-9BF8-469E4401F1DB}"/>
          </ac:spMkLst>
        </pc:spChg>
        <pc:spChg chg="add mod">
          <ac:chgData name="Chervyakov, Andrey" userId="dbdfc4e7-c505-4785-a117-c03dfe609c52" providerId="ADAL" clId="{51F8CA03-C8BA-43B3-B01A-B1510F4B88A7}" dt="2021-04-29T06:35:43.904" v="11599"/>
          <ac:spMkLst>
            <pc:docMk/>
            <pc:sldMk cId="2348522654" sldId="831"/>
            <ac:spMk id="4" creationId="{240383D7-73FE-4AF2-8E80-2CD9CF57195F}"/>
          </ac:spMkLst>
        </pc:spChg>
        <pc:spChg chg="add mod">
          <ac:chgData name="Chervyakov, Andrey" userId="dbdfc4e7-c505-4785-a117-c03dfe609c52" providerId="ADAL" clId="{51F8CA03-C8BA-43B3-B01A-B1510F4B88A7}" dt="2021-04-29T06:35:43.904" v="11599"/>
          <ac:spMkLst>
            <pc:docMk/>
            <pc:sldMk cId="2348522654" sldId="831"/>
            <ac:spMk id="5" creationId="{FBA4C5BE-912A-43C7-9672-5B8FF86736BC}"/>
          </ac:spMkLst>
        </pc:spChg>
        <pc:spChg chg="add mod">
          <ac:chgData name="Chervyakov, Andrey" userId="dbdfc4e7-c505-4785-a117-c03dfe609c52" providerId="ADAL" clId="{51F8CA03-C8BA-43B3-B01A-B1510F4B88A7}" dt="2021-04-29T06:35:43.904" v="11599"/>
          <ac:spMkLst>
            <pc:docMk/>
            <pc:sldMk cId="2348522654" sldId="831"/>
            <ac:spMk id="6" creationId="{59B07A20-44D8-44CC-8EF1-FF4D213F8D6A}"/>
          </ac:spMkLst>
        </pc:spChg>
        <pc:spChg chg="add mod">
          <ac:chgData name="Chervyakov, Andrey" userId="dbdfc4e7-c505-4785-a117-c03dfe609c52" providerId="ADAL" clId="{51F8CA03-C8BA-43B3-B01A-B1510F4B88A7}" dt="2021-04-29T06:35:43.904" v="11599"/>
          <ac:spMkLst>
            <pc:docMk/>
            <pc:sldMk cId="2348522654" sldId="831"/>
            <ac:spMk id="7" creationId="{9E888BA1-7AD3-4A3B-8A80-37C46E2CC01B}"/>
          </ac:spMkLst>
        </pc:spChg>
        <pc:spChg chg="add mod">
          <ac:chgData name="Chervyakov, Andrey" userId="dbdfc4e7-c505-4785-a117-c03dfe609c52" providerId="ADAL" clId="{51F8CA03-C8BA-43B3-B01A-B1510F4B88A7}" dt="2021-04-29T06:35:43.904" v="11599"/>
          <ac:spMkLst>
            <pc:docMk/>
            <pc:sldMk cId="2348522654" sldId="831"/>
            <ac:spMk id="8" creationId="{8EF6D62A-3352-4F70-B964-F067D17D0B83}"/>
          </ac:spMkLst>
        </pc:spChg>
        <pc:spChg chg="add mod">
          <ac:chgData name="Chervyakov, Andrey" userId="dbdfc4e7-c505-4785-a117-c03dfe609c52" providerId="ADAL" clId="{51F8CA03-C8BA-43B3-B01A-B1510F4B88A7}" dt="2021-04-29T06:35:43.904" v="11599"/>
          <ac:spMkLst>
            <pc:docMk/>
            <pc:sldMk cId="2348522654" sldId="831"/>
            <ac:spMk id="9" creationId="{2059F68E-C9CE-4D16-BBE2-20C82A7F98C0}"/>
          </ac:spMkLst>
        </pc:spChg>
      </pc:sldChg>
      <pc:sldMasterChg chg="delSldLayout">
        <pc:chgData name="Chervyakov, Andrey" userId="dbdfc4e7-c505-4785-a117-c03dfe609c52" providerId="ADAL" clId="{51F8CA03-C8BA-43B3-B01A-B1510F4B88A7}" dt="2021-04-29T06:35:50.273" v="11601" actId="47"/>
        <pc:sldMasterMkLst>
          <pc:docMk/>
          <pc:sldMasterMk cId="0" sldId="2147483648"/>
        </pc:sldMasterMkLst>
        <pc:sldLayoutChg chg="del">
          <pc:chgData name="Chervyakov, Andrey" userId="dbdfc4e7-c505-4785-a117-c03dfe609c52" providerId="ADAL" clId="{51F8CA03-C8BA-43B3-B01A-B1510F4B88A7}" dt="2021-04-29T06:35:50.273" v="11601" actId="47"/>
          <pc:sldLayoutMkLst>
            <pc:docMk/>
            <pc:sldMasterMk cId="0" sldId="2147483648"/>
            <pc:sldLayoutMk cId="1520679078" sldId="2147483781"/>
          </pc:sldLayoutMkLst>
        </pc:sldLayoutChg>
      </pc:sldMasterChg>
    </pc:docChg>
  </pc:docChgLst>
  <pc:docChgLst>
    <pc:chgData name="Belov, Dmitry" userId="300d3002-f2c5-4d4f-a7d5-044fdce66abc" providerId="ADAL" clId="{2D28C3F4-4D22-4890-B8F9-7612CB19B245}"/>
    <pc:docChg chg="undo custSel addSld delSld modSld">
      <pc:chgData name="Belov, Dmitry" userId="300d3002-f2c5-4d4f-a7d5-044fdce66abc" providerId="ADAL" clId="{2D28C3F4-4D22-4890-B8F9-7612CB19B245}" dt="2021-09-03T13:39:25.038" v="333" actId="20577"/>
      <pc:docMkLst>
        <pc:docMk/>
      </pc:docMkLst>
      <pc:sldChg chg="del">
        <pc:chgData name="Belov, Dmitry" userId="300d3002-f2c5-4d4f-a7d5-044fdce66abc" providerId="ADAL" clId="{2D28C3F4-4D22-4890-B8F9-7612CB19B245}" dt="2021-09-03T09:06:49.146" v="122" actId="47"/>
        <pc:sldMkLst>
          <pc:docMk/>
          <pc:sldMk cId="1195141792" sldId="309"/>
        </pc:sldMkLst>
      </pc:sldChg>
      <pc:sldChg chg="modSp mod">
        <pc:chgData name="Belov, Dmitry" userId="300d3002-f2c5-4d4f-a7d5-044fdce66abc" providerId="ADAL" clId="{2D28C3F4-4D22-4890-B8F9-7612CB19B245}" dt="2021-09-03T09:01:28.337" v="31" actId="20577"/>
        <pc:sldMkLst>
          <pc:docMk/>
          <pc:sldMk cId="904569255" sldId="338"/>
        </pc:sldMkLst>
        <pc:spChg chg="mod">
          <ac:chgData name="Belov, Dmitry" userId="300d3002-f2c5-4d4f-a7d5-044fdce66abc" providerId="ADAL" clId="{2D28C3F4-4D22-4890-B8F9-7612CB19B245}" dt="2021-09-03T09:01:28.337" v="31" actId="20577"/>
          <ac:spMkLst>
            <pc:docMk/>
            <pc:sldMk cId="904569255" sldId="338"/>
            <ac:spMk id="2" creationId="{586FE957-3966-4252-A9FC-C42F352E53A9}"/>
          </ac:spMkLst>
        </pc:spChg>
        <pc:spChg chg="mod">
          <ac:chgData name="Belov, Dmitry" userId="300d3002-f2c5-4d4f-a7d5-044fdce66abc" providerId="ADAL" clId="{2D28C3F4-4D22-4890-B8F9-7612CB19B245}" dt="2021-09-03T08:59:24.746" v="27" actId="20577"/>
          <ac:spMkLst>
            <pc:docMk/>
            <pc:sldMk cId="904569255" sldId="338"/>
            <ac:spMk id="3" creationId="{04771246-319D-4C3A-9DB1-8C4D30A3AD33}"/>
          </ac:spMkLst>
        </pc:spChg>
      </pc:sldChg>
      <pc:sldChg chg="modSp mod">
        <pc:chgData name="Belov, Dmitry" userId="300d3002-f2c5-4d4f-a7d5-044fdce66abc" providerId="ADAL" clId="{2D28C3F4-4D22-4890-B8F9-7612CB19B245}" dt="2021-09-03T09:00:45.393" v="28" actId="20577"/>
        <pc:sldMkLst>
          <pc:docMk/>
          <pc:sldMk cId="2718188552" sldId="851"/>
        </pc:sldMkLst>
        <pc:spChg chg="mod">
          <ac:chgData name="Belov, Dmitry" userId="300d3002-f2c5-4d4f-a7d5-044fdce66abc" providerId="ADAL" clId="{2D28C3F4-4D22-4890-B8F9-7612CB19B245}" dt="2021-09-03T09:00:45.393" v="28" actId="20577"/>
          <ac:spMkLst>
            <pc:docMk/>
            <pc:sldMk cId="2718188552" sldId="851"/>
            <ac:spMk id="6" creationId="{DDA4E2B7-859E-4754-9FCB-6A7318DD01C3}"/>
          </ac:spMkLst>
        </pc:spChg>
      </pc:sldChg>
      <pc:sldChg chg="modSp mod">
        <pc:chgData name="Belov, Dmitry" userId="300d3002-f2c5-4d4f-a7d5-044fdce66abc" providerId="ADAL" clId="{2D28C3F4-4D22-4890-B8F9-7612CB19B245}" dt="2021-09-03T09:00:49.653" v="29" actId="20577"/>
        <pc:sldMkLst>
          <pc:docMk/>
          <pc:sldMk cId="1011887567" sldId="852"/>
        </pc:sldMkLst>
        <pc:spChg chg="mod">
          <ac:chgData name="Belov, Dmitry" userId="300d3002-f2c5-4d4f-a7d5-044fdce66abc" providerId="ADAL" clId="{2D28C3F4-4D22-4890-B8F9-7612CB19B245}" dt="2021-09-03T09:00:49.653" v="29" actId="20577"/>
          <ac:spMkLst>
            <pc:docMk/>
            <pc:sldMk cId="1011887567" sldId="852"/>
            <ac:spMk id="3" creationId="{A0245996-E417-4CC2-A295-752503B4E57E}"/>
          </ac:spMkLst>
        </pc:spChg>
      </pc:sldChg>
      <pc:sldChg chg="del">
        <pc:chgData name="Belov, Dmitry" userId="300d3002-f2c5-4d4f-a7d5-044fdce66abc" providerId="ADAL" clId="{2D28C3F4-4D22-4890-B8F9-7612CB19B245}" dt="2021-09-03T09:05:19.626" v="106" actId="47"/>
        <pc:sldMkLst>
          <pc:docMk/>
          <pc:sldMk cId="1290114194" sldId="966"/>
        </pc:sldMkLst>
      </pc:sldChg>
      <pc:sldChg chg="del">
        <pc:chgData name="Belov, Dmitry" userId="300d3002-f2c5-4d4f-a7d5-044fdce66abc" providerId="ADAL" clId="{2D28C3F4-4D22-4890-B8F9-7612CB19B245}" dt="2021-09-03T09:08:16.174" v="145" actId="47"/>
        <pc:sldMkLst>
          <pc:docMk/>
          <pc:sldMk cId="2832726575" sldId="967"/>
        </pc:sldMkLst>
      </pc:sldChg>
      <pc:sldChg chg="modSp mod">
        <pc:chgData name="Belov, Dmitry" userId="300d3002-f2c5-4d4f-a7d5-044fdce66abc" providerId="ADAL" clId="{2D28C3F4-4D22-4890-B8F9-7612CB19B245}" dt="2021-09-03T13:39:25.038" v="333" actId="20577"/>
        <pc:sldMkLst>
          <pc:docMk/>
          <pc:sldMk cId="1735547238" sldId="968"/>
        </pc:sldMkLst>
        <pc:spChg chg="mod">
          <ac:chgData name="Belov, Dmitry" userId="300d3002-f2c5-4d4f-a7d5-044fdce66abc" providerId="ADAL" clId="{2D28C3F4-4D22-4890-B8F9-7612CB19B245}" dt="2021-09-03T09:06:58.967" v="128" actId="20577"/>
          <ac:spMkLst>
            <pc:docMk/>
            <pc:sldMk cId="1735547238" sldId="968"/>
            <ac:spMk id="2" creationId="{088086D0-9E84-44E6-82FD-43FA3C463938}"/>
          </ac:spMkLst>
        </pc:spChg>
        <pc:spChg chg="mod">
          <ac:chgData name="Belov, Dmitry" userId="300d3002-f2c5-4d4f-a7d5-044fdce66abc" providerId="ADAL" clId="{2D28C3F4-4D22-4890-B8F9-7612CB19B245}" dt="2021-09-03T13:39:25.038" v="333" actId="20577"/>
          <ac:spMkLst>
            <pc:docMk/>
            <pc:sldMk cId="1735547238" sldId="968"/>
            <ac:spMk id="3" creationId="{C489DF50-3A0D-406E-B584-0A339D5E37B1}"/>
          </ac:spMkLst>
        </pc:spChg>
      </pc:sldChg>
      <pc:sldChg chg="addSp modSp new mod">
        <pc:chgData name="Belov, Dmitry" userId="300d3002-f2c5-4d4f-a7d5-044fdce66abc" providerId="ADAL" clId="{2D28C3F4-4D22-4890-B8F9-7612CB19B245}" dt="2021-09-03T09:56:26.154" v="241" actId="1076"/>
        <pc:sldMkLst>
          <pc:docMk/>
          <pc:sldMk cId="782236027" sldId="969"/>
        </pc:sldMkLst>
        <pc:spChg chg="mod">
          <ac:chgData name="Belov, Dmitry" userId="300d3002-f2c5-4d4f-a7d5-044fdce66abc" providerId="ADAL" clId="{2D28C3F4-4D22-4890-B8F9-7612CB19B245}" dt="2021-09-03T09:02:56.061" v="69" actId="108"/>
          <ac:spMkLst>
            <pc:docMk/>
            <pc:sldMk cId="782236027" sldId="969"/>
            <ac:spMk id="2" creationId="{DE1C2EBE-62E0-44D6-B62D-CA89C0949EF7}"/>
          </ac:spMkLst>
        </pc:spChg>
        <pc:spChg chg="mod">
          <ac:chgData name="Belov, Dmitry" userId="300d3002-f2c5-4d4f-a7d5-044fdce66abc" providerId="ADAL" clId="{2D28C3F4-4D22-4890-B8F9-7612CB19B245}" dt="2021-09-03T09:56:15.314" v="239" actId="255"/>
          <ac:spMkLst>
            <pc:docMk/>
            <pc:sldMk cId="782236027" sldId="969"/>
            <ac:spMk id="3" creationId="{4707E198-4DEB-45E0-8ADD-1B41529C8D26}"/>
          </ac:spMkLst>
        </pc:spChg>
        <pc:picChg chg="add mod">
          <ac:chgData name="Belov, Dmitry" userId="300d3002-f2c5-4d4f-a7d5-044fdce66abc" providerId="ADAL" clId="{2D28C3F4-4D22-4890-B8F9-7612CB19B245}" dt="2021-09-03T09:56:26.154" v="241" actId="1076"/>
          <ac:picMkLst>
            <pc:docMk/>
            <pc:sldMk cId="782236027" sldId="969"/>
            <ac:picMk id="5" creationId="{DA2B53D4-1174-4FD1-8733-24EF9163BFEA}"/>
          </ac:picMkLst>
        </pc:picChg>
      </pc:sldChg>
      <pc:sldChg chg="modSp new mod">
        <pc:chgData name="Belov, Dmitry" userId="300d3002-f2c5-4d4f-a7d5-044fdce66abc" providerId="ADAL" clId="{2D28C3F4-4D22-4890-B8F9-7612CB19B245}" dt="2021-09-03T10:07:13.413" v="323" actId="20577"/>
        <pc:sldMkLst>
          <pc:docMk/>
          <pc:sldMk cId="3814361648" sldId="970"/>
        </pc:sldMkLst>
        <pc:spChg chg="mod">
          <ac:chgData name="Belov, Dmitry" userId="300d3002-f2c5-4d4f-a7d5-044fdce66abc" providerId="ADAL" clId="{2D28C3F4-4D22-4890-B8F9-7612CB19B245}" dt="2021-09-03T09:04:53.251" v="102" actId="20577"/>
          <ac:spMkLst>
            <pc:docMk/>
            <pc:sldMk cId="3814361648" sldId="970"/>
            <ac:spMk id="2" creationId="{03946317-86DC-4476-AAA1-3AB635CB2B28}"/>
          </ac:spMkLst>
        </pc:spChg>
        <pc:spChg chg="mod">
          <ac:chgData name="Belov, Dmitry" userId="300d3002-f2c5-4d4f-a7d5-044fdce66abc" providerId="ADAL" clId="{2D28C3F4-4D22-4890-B8F9-7612CB19B245}" dt="2021-09-03T10:07:13.413" v="323" actId="20577"/>
          <ac:spMkLst>
            <pc:docMk/>
            <pc:sldMk cId="3814361648" sldId="970"/>
            <ac:spMk id="3" creationId="{426C1340-6ED1-4897-A513-F6A93E10D727}"/>
          </ac:spMkLst>
        </pc:spChg>
      </pc:sldChg>
      <pc:sldChg chg="modSp new mod">
        <pc:chgData name="Belov, Dmitry" userId="300d3002-f2c5-4d4f-a7d5-044fdce66abc" providerId="ADAL" clId="{2D28C3F4-4D22-4890-B8F9-7612CB19B245}" dt="2021-09-03T10:14:12.951" v="327" actId="20577"/>
        <pc:sldMkLst>
          <pc:docMk/>
          <pc:sldMk cId="1753478689" sldId="971"/>
        </pc:sldMkLst>
        <pc:spChg chg="mod">
          <ac:chgData name="Belov, Dmitry" userId="300d3002-f2c5-4d4f-a7d5-044fdce66abc" providerId="ADAL" clId="{2D28C3F4-4D22-4890-B8F9-7612CB19B245}" dt="2021-09-03T09:58:41.611" v="293" actId="20577"/>
          <ac:spMkLst>
            <pc:docMk/>
            <pc:sldMk cId="1753478689" sldId="971"/>
            <ac:spMk id="2" creationId="{A79F4312-46D1-42FB-8CA9-F22B995EF3E4}"/>
          </ac:spMkLst>
        </pc:spChg>
        <pc:spChg chg="mod">
          <ac:chgData name="Belov, Dmitry" userId="300d3002-f2c5-4d4f-a7d5-044fdce66abc" providerId="ADAL" clId="{2D28C3F4-4D22-4890-B8F9-7612CB19B245}" dt="2021-09-03T10:14:12.951" v="327" actId="20577"/>
          <ac:spMkLst>
            <pc:docMk/>
            <pc:sldMk cId="1753478689" sldId="971"/>
            <ac:spMk id="3" creationId="{F8C3C1D4-7857-46BE-A60D-568A0DB50425}"/>
          </ac:spMkLst>
        </pc:spChg>
      </pc:sldChg>
      <pc:sldChg chg="modSp mod">
        <pc:chgData name="Belov, Dmitry" userId="300d3002-f2c5-4d4f-a7d5-044fdce66abc" providerId="ADAL" clId="{2D28C3F4-4D22-4890-B8F9-7612CB19B245}" dt="2021-09-03T13:38:49.532" v="328" actId="6549"/>
        <pc:sldMkLst>
          <pc:docMk/>
          <pc:sldMk cId="734191860" sldId="972"/>
        </pc:sldMkLst>
        <pc:spChg chg="mod">
          <ac:chgData name="Belov, Dmitry" userId="300d3002-f2c5-4d4f-a7d5-044fdce66abc" providerId="ADAL" clId="{2D28C3F4-4D22-4890-B8F9-7612CB19B245}" dt="2021-09-03T13:38:49.532" v="328" actId="6549"/>
          <ac:spMkLst>
            <pc:docMk/>
            <pc:sldMk cId="734191860" sldId="972"/>
            <ac:spMk id="3" creationId="{A0245996-E417-4CC2-A295-752503B4E57E}"/>
          </ac:spMkLst>
        </pc:spChg>
      </pc:sldChg>
      <pc:sldChg chg="modSp mod">
        <pc:chgData name="Belov, Dmitry" userId="300d3002-f2c5-4d4f-a7d5-044fdce66abc" providerId="ADAL" clId="{2D28C3F4-4D22-4890-B8F9-7612CB19B245}" dt="2021-09-03T13:38:56.846" v="329" actId="20577"/>
        <pc:sldMkLst>
          <pc:docMk/>
          <pc:sldMk cId="340429694" sldId="973"/>
        </pc:sldMkLst>
        <pc:spChg chg="mod">
          <ac:chgData name="Belov, Dmitry" userId="300d3002-f2c5-4d4f-a7d5-044fdce66abc" providerId="ADAL" clId="{2D28C3F4-4D22-4890-B8F9-7612CB19B245}" dt="2021-09-03T13:38:56.846" v="329" actId="20577"/>
          <ac:spMkLst>
            <pc:docMk/>
            <pc:sldMk cId="340429694" sldId="973"/>
            <ac:spMk id="3" creationId="{A0245996-E417-4CC2-A295-752503B4E57E}"/>
          </ac:spMkLst>
        </pc:spChg>
      </pc:sldChg>
      <pc:sldMasterChg chg="delSldLayout">
        <pc:chgData name="Belov, Dmitry" userId="300d3002-f2c5-4d4f-a7d5-044fdce66abc" providerId="ADAL" clId="{2D28C3F4-4D22-4890-B8F9-7612CB19B245}" dt="2021-09-03T09:08:16.174" v="145" actId="47"/>
        <pc:sldMasterMkLst>
          <pc:docMk/>
          <pc:sldMasterMk cId="2692615713" sldId="2147483781"/>
        </pc:sldMasterMkLst>
        <pc:sldLayoutChg chg="del">
          <pc:chgData name="Belov, Dmitry" userId="300d3002-f2c5-4d4f-a7d5-044fdce66abc" providerId="ADAL" clId="{2D28C3F4-4D22-4890-B8F9-7612CB19B245}" dt="2021-09-03T09:08:16.174" v="145" actId="47"/>
          <pc:sldLayoutMkLst>
            <pc:docMk/>
            <pc:sldMasterMk cId="2692615713" sldId="2147483781"/>
            <pc:sldLayoutMk cId="950230254" sldId="2147483804"/>
          </pc:sldLayoutMkLst>
        </pc:sldLayoutChg>
      </pc:sldMasterChg>
    </pc:docChg>
  </pc:docChgLst>
  <pc:docChgLst>
    <pc:chgData name="Chervyakov, Andrey" userId="dbdfc4e7-c505-4785-a117-c03dfe609c52" providerId="ADAL" clId="{D48921C5-8E93-4FF9-9A23-4FF4299E03FC}"/>
    <pc:docChg chg="modSld">
      <pc:chgData name="Chervyakov, Andrey" userId="dbdfc4e7-c505-4785-a117-c03dfe609c52" providerId="ADAL" clId="{D48921C5-8E93-4FF9-9A23-4FF4299E03FC}" dt="2021-11-29T12:16:47.401" v="2"/>
      <pc:docMkLst>
        <pc:docMk/>
      </pc:docMkLst>
      <pc:sldChg chg="modSp mod">
        <pc:chgData name="Chervyakov, Andrey" userId="dbdfc4e7-c505-4785-a117-c03dfe609c52" providerId="ADAL" clId="{D48921C5-8E93-4FF9-9A23-4FF4299E03FC}" dt="2021-11-29T12:16:47.401" v="2"/>
        <pc:sldMkLst>
          <pc:docMk/>
          <pc:sldMk cId="4283360399" sldId="974"/>
        </pc:sldMkLst>
        <pc:spChg chg="mod">
          <ac:chgData name="Chervyakov, Andrey" userId="dbdfc4e7-c505-4785-a117-c03dfe609c52" providerId="ADAL" clId="{D48921C5-8E93-4FF9-9A23-4FF4299E03FC}" dt="2021-11-29T12:16:43.881" v="1" actId="20577"/>
          <ac:spMkLst>
            <pc:docMk/>
            <pc:sldMk cId="4283360399" sldId="974"/>
            <ac:spMk id="2" creationId="{586FE957-3966-4252-A9FC-C42F352E53A9}"/>
          </ac:spMkLst>
        </pc:spChg>
        <pc:spChg chg="mod">
          <ac:chgData name="Chervyakov, Andrey" userId="dbdfc4e7-c505-4785-a117-c03dfe609c52" providerId="ADAL" clId="{D48921C5-8E93-4FF9-9A23-4FF4299E03FC}" dt="2021-11-29T12:16:47.401" v="2"/>
          <ac:spMkLst>
            <pc:docMk/>
            <pc:sldMk cId="4283360399" sldId="974"/>
            <ac:spMk id="4" creationId="{5059344D-8598-4A55-8E7C-C1CDD48C1267}"/>
          </ac:spMkLst>
        </pc:spChg>
      </pc:sldChg>
    </pc:docChg>
  </pc:docChgLst>
  <pc:docChgLst>
    <pc:chgData name="Belov, Dmitry" userId="300d3002-f2c5-4d4f-a7d5-044fdce66abc" providerId="ADAL" clId="{580CE0D5-8195-4528-8C49-E3607570F906}"/>
    <pc:docChg chg="undo custSel addSld delSld modSld sldOrd">
      <pc:chgData name="Belov, Dmitry" userId="300d3002-f2c5-4d4f-a7d5-044fdce66abc" providerId="ADAL" clId="{580CE0D5-8195-4528-8C49-E3607570F906}" dt="2021-08-27T15:02:58.247" v="680" actId="47"/>
      <pc:docMkLst>
        <pc:docMk/>
      </pc:docMkLst>
      <pc:sldChg chg="modSp add mod">
        <pc:chgData name="Belov, Dmitry" userId="300d3002-f2c5-4d4f-a7d5-044fdce66abc" providerId="ADAL" clId="{580CE0D5-8195-4528-8C49-E3607570F906}" dt="2021-08-27T14:57:39.353" v="453" actId="20577"/>
        <pc:sldMkLst>
          <pc:docMk/>
          <pc:sldMk cId="1195141792" sldId="309"/>
        </pc:sldMkLst>
        <pc:spChg chg="mod">
          <ac:chgData name="Belov, Dmitry" userId="300d3002-f2c5-4d4f-a7d5-044fdce66abc" providerId="ADAL" clId="{580CE0D5-8195-4528-8C49-E3607570F906}" dt="2021-08-27T14:56:21.892" v="391" actId="20577"/>
          <ac:spMkLst>
            <pc:docMk/>
            <pc:sldMk cId="1195141792" sldId="309"/>
            <ac:spMk id="2" creationId="{1C1B260C-CC93-4210-82ED-55D1AFA4773D}"/>
          </ac:spMkLst>
        </pc:spChg>
        <pc:spChg chg="mod">
          <ac:chgData name="Belov, Dmitry" userId="300d3002-f2c5-4d4f-a7d5-044fdce66abc" providerId="ADAL" clId="{580CE0D5-8195-4528-8C49-E3607570F906}" dt="2021-08-27T14:57:39.353" v="453" actId="20577"/>
          <ac:spMkLst>
            <pc:docMk/>
            <pc:sldMk cId="1195141792" sldId="309"/>
            <ac:spMk id="3" creationId="{83C97253-E3EC-436E-9AF5-9E9C56F20E8E}"/>
          </ac:spMkLst>
        </pc:spChg>
      </pc:sldChg>
      <pc:sldChg chg="modSp mod">
        <pc:chgData name="Belov, Dmitry" userId="300d3002-f2c5-4d4f-a7d5-044fdce66abc" providerId="ADAL" clId="{580CE0D5-8195-4528-8C49-E3607570F906}" dt="2021-08-27T14:44:18.675" v="22" actId="20577"/>
        <pc:sldMkLst>
          <pc:docMk/>
          <pc:sldMk cId="904569255" sldId="338"/>
        </pc:sldMkLst>
        <pc:spChg chg="mod">
          <ac:chgData name="Belov, Dmitry" userId="300d3002-f2c5-4d4f-a7d5-044fdce66abc" providerId="ADAL" clId="{580CE0D5-8195-4528-8C49-E3607570F906}" dt="2021-08-27T14:44:01.177" v="16" actId="20577"/>
          <ac:spMkLst>
            <pc:docMk/>
            <pc:sldMk cId="904569255" sldId="338"/>
            <ac:spMk id="2" creationId="{586FE957-3966-4252-A9FC-C42F352E53A9}"/>
          </ac:spMkLst>
        </pc:spChg>
        <pc:spChg chg="mod">
          <ac:chgData name="Belov, Dmitry" userId="300d3002-f2c5-4d4f-a7d5-044fdce66abc" providerId="ADAL" clId="{580CE0D5-8195-4528-8C49-E3607570F906}" dt="2021-08-27T14:44:18.675" v="22" actId="20577"/>
          <ac:spMkLst>
            <pc:docMk/>
            <pc:sldMk cId="904569255" sldId="338"/>
            <ac:spMk id="4" creationId="{5059344D-8598-4A55-8E7C-C1CDD48C1267}"/>
          </ac:spMkLst>
        </pc:spChg>
      </pc:sldChg>
      <pc:sldChg chg="del">
        <pc:chgData name="Belov, Dmitry" userId="300d3002-f2c5-4d4f-a7d5-044fdce66abc" providerId="ADAL" clId="{580CE0D5-8195-4528-8C49-E3607570F906}" dt="2021-08-27T14:44:28.779" v="23" actId="47"/>
        <pc:sldMkLst>
          <pc:docMk/>
          <pc:sldMk cId="3645679981" sldId="359"/>
        </pc:sldMkLst>
      </pc:sldChg>
      <pc:sldChg chg="del">
        <pc:chgData name="Belov, Dmitry" userId="300d3002-f2c5-4d4f-a7d5-044fdce66abc" providerId="ADAL" clId="{580CE0D5-8195-4528-8C49-E3607570F906}" dt="2021-08-27T15:02:58.247" v="680" actId="47"/>
        <pc:sldMkLst>
          <pc:docMk/>
          <pc:sldMk cId="3730326381" sldId="362"/>
        </pc:sldMkLst>
      </pc:sldChg>
      <pc:sldChg chg="del">
        <pc:chgData name="Belov, Dmitry" userId="300d3002-f2c5-4d4f-a7d5-044fdce66abc" providerId="ADAL" clId="{580CE0D5-8195-4528-8C49-E3607570F906}" dt="2021-08-27T14:44:28.779" v="23" actId="47"/>
        <pc:sldMkLst>
          <pc:docMk/>
          <pc:sldMk cId="3133330789" sldId="363"/>
        </pc:sldMkLst>
      </pc:sldChg>
      <pc:sldChg chg="del">
        <pc:chgData name="Belov, Dmitry" userId="300d3002-f2c5-4d4f-a7d5-044fdce66abc" providerId="ADAL" clId="{580CE0D5-8195-4528-8C49-E3607570F906}" dt="2021-08-27T14:44:28.779" v="23" actId="47"/>
        <pc:sldMkLst>
          <pc:docMk/>
          <pc:sldMk cId="2513194301" sldId="827"/>
        </pc:sldMkLst>
      </pc:sldChg>
      <pc:sldChg chg="del">
        <pc:chgData name="Belov, Dmitry" userId="300d3002-f2c5-4d4f-a7d5-044fdce66abc" providerId="ADAL" clId="{580CE0D5-8195-4528-8C49-E3607570F906}" dt="2021-08-27T14:44:28.779" v="23" actId="47"/>
        <pc:sldMkLst>
          <pc:docMk/>
          <pc:sldMk cId="3549740801" sldId="829"/>
        </pc:sldMkLst>
      </pc:sldChg>
      <pc:sldChg chg="del">
        <pc:chgData name="Belov, Dmitry" userId="300d3002-f2c5-4d4f-a7d5-044fdce66abc" providerId="ADAL" clId="{580CE0D5-8195-4528-8C49-E3607570F906}" dt="2021-08-27T14:44:28.779" v="23" actId="47"/>
        <pc:sldMkLst>
          <pc:docMk/>
          <pc:sldMk cId="2424765638" sldId="833"/>
        </pc:sldMkLst>
      </pc:sldChg>
      <pc:sldChg chg="del">
        <pc:chgData name="Belov, Dmitry" userId="300d3002-f2c5-4d4f-a7d5-044fdce66abc" providerId="ADAL" clId="{580CE0D5-8195-4528-8C49-E3607570F906}" dt="2021-08-27T14:44:28.779" v="23" actId="47"/>
        <pc:sldMkLst>
          <pc:docMk/>
          <pc:sldMk cId="4018189624" sldId="835"/>
        </pc:sldMkLst>
      </pc:sldChg>
      <pc:sldChg chg="del">
        <pc:chgData name="Belov, Dmitry" userId="300d3002-f2c5-4d4f-a7d5-044fdce66abc" providerId="ADAL" clId="{580CE0D5-8195-4528-8C49-E3607570F906}" dt="2021-08-27T14:44:28.779" v="23" actId="47"/>
        <pc:sldMkLst>
          <pc:docMk/>
          <pc:sldMk cId="2117466781" sldId="842"/>
        </pc:sldMkLst>
      </pc:sldChg>
      <pc:sldChg chg="del">
        <pc:chgData name="Belov, Dmitry" userId="300d3002-f2c5-4d4f-a7d5-044fdce66abc" providerId="ADAL" clId="{580CE0D5-8195-4528-8C49-E3607570F906}" dt="2021-08-27T14:44:28.779" v="23" actId="47"/>
        <pc:sldMkLst>
          <pc:docMk/>
          <pc:sldMk cId="3081566745" sldId="843"/>
        </pc:sldMkLst>
      </pc:sldChg>
      <pc:sldChg chg="del">
        <pc:chgData name="Belov, Dmitry" userId="300d3002-f2c5-4d4f-a7d5-044fdce66abc" providerId="ADAL" clId="{580CE0D5-8195-4528-8C49-E3607570F906}" dt="2021-08-27T14:44:28.779" v="23" actId="47"/>
        <pc:sldMkLst>
          <pc:docMk/>
          <pc:sldMk cId="2931212905" sldId="844"/>
        </pc:sldMkLst>
      </pc:sldChg>
      <pc:sldChg chg="del">
        <pc:chgData name="Belov, Dmitry" userId="300d3002-f2c5-4d4f-a7d5-044fdce66abc" providerId="ADAL" clId="{580CE0D5-8195-4528-8C49-E3607570F906}" dt="2021-08-27T14:44:28.779" v="23" actId="47"/>
        <pc:sldMkLst>
          <pc:docMk/>
          <pc:sldMk cId="2599571653" sldId="845"/>
        </pc:sldMkLst>
      </pc:sldChg>
      <pc:sldChg chg="del">
        <pc:chgData name="Belov, Dmitry" userId="300d3002-f2c5-4d4f-a7d5-044fdce66abc" providerId="ADAL" clId="{580CE0D5-8195-4528-8C49-E3607570F906}" dt="2021-08-27T14:44:28.779" v="23" actId="47"/>
        <pc:sldMkLst>
          <pc:docMk/>
          <pc:sldMk cId="2979564222" sldId="847"/>
        </pc:sldMkLst>
      </pc:sldChg>
      <pc:sldChg chg="del">
        <pc:chgData name="Belov, Dmitry" userId="300d3002-f2c5-4d4f-a7d5-044fdce66abc" providerId="ADAL" clId="{580CE0D5-8195-4528-8C49-E3607570F906}" dt="2021-08-27T14:44:28.779" v="23" actId="47"/>
        <pc:sldMkLst>
          <pc:docMk/>
          <pc:sldMk cId="3452871885" sldId="848"/>
        </pc:sldMkLst>
      </pc:sldChg>
      <pc:sldChg chg="del">
        <pc:chgData name="Belov, Dmitry" userId="300d3002-f2c5-4d4f-a7d5-044fdce66abc" providerId="ADAL" clId="{580CE0D5-8195-4528-8C49-E3607570F906}" dt="2021-08-27T14:44:28.779" v="23" actId="47"/>
        <pc:sldMkLst>
          <pc:docMk/>
          <pc:sldMk cId="3982448533" sldId="849"/>
        </pc:sldMkLst>
      </pc:sldChg>
      <pc:sldChg chg="new del">
        <pc:chgData name="Belov, Dmitry" userId="300d3002-f2c5-4d4f-a7d5-044fdce66abc" providerId="ADAL" clId="{580CE0D5-8195-4528-8C49-E3607570F906}" dt="2021-08-27T14:45:40.113" v="26" actId="47"/>
        <pc:sldMkLst>
          <pc:docMk/>
          <pc:sldMk cId="2418945322" sldId="853"/>
        </pc:sldMkLst>
      </pc:sldChg>
      <pc:sldChg chg="modSp add mod ord">
        <pc:chgData name="Belov, Dmitry" userId="300d3002-f2c5-4d4f-a7d5-044fdce66abc" providerId="ADAL" clId="{580CE0D5-8195-4528-8C49-E3607570F906}" dt="2021-08-27T15:02:33.013" v="678" actId="20577"/>
        <pc:sldMkLst>
          <pc:docMk/>
          <pc:sldMk cId="1290114194" sldId="966"/>
        </pc:sldMkLst>
        <pc:spChg chg="mod">
          <ac:chgData name="Belov, Dmitry" userId="300d3002-f2c5-4d4f-a7d5-044fdce66abc" providerId="ADAL" clId="{580CE0D5-8195-4528-8C49-E3607570F906}" dt="2021-08-27T14:55:30.250" v="346" actId="20577"/>
          <ac:spMkLst>
            <pc:docMk/>
            <pc:sldMk cId="1290114194" sldId="966"/>
            <ac:spMk id="2" creationId="{1C1B260C-CC93-4210-82ED-55D1AFA4773D}"/>
          </ac:spMkLst>
        </pc:spChg>
        <pc:spChg chg="mod">
          <ac:chgData name="Belov, Dmitry" userId="300d3002-f2c5-4d4f-a7d5-044fdce66abc" providerId="ADAL" clId="{580CE0D5-8195-4528-8C49-E3607570F906}" dt="2021-08-27T15:02:33.013" v="678" actId="20577"/>
          <ac:spMkLst>
            <pc:docMk/>
            <pc:sldMk cId="1290114194" sldId="966"/>
            <ac:spMk id="3" creationId="{83C97253-E3EC-436E-9AF5-9E9C56F20E8E}"/>
          </ac:spMkLst>
        </pc:spChg>
      </pc:sldChg>
      <pc:sldChg chg="modSp add mod">
        <pc:chgData name="Belov, Dmitry" userId="300d3002-f2c5-4d4f-a7d5-044fdce66abc" providerId="ADAL" clId="{580CE0D5-8195-4528-8C49-E3607570F906}" dt="2021-08-27T15:02:42.346" v="679"/>
        <pc:sldMkLst>
          <pc:docMk/>
          <pc:sldMk cId="2832726575" sldId="967"/>
        </pc:sldMkLst>
        <pc:spChg chg="mod">
          <ac:chgData name="Belov, Dmitry" userId="300d3002-f2c5-4d4f-a7d5-044fdce66abc" providerId="ADAL" clId="{580CE0D5-8195-4528-8C49-E3607570F906}" dt="2021-08-27T15:02:42.346" v="679"/>
          <ac:spMkLst>
            <pc:docMk/>
            <pc:sldMk cId="2832726575" sldId="967"/>
            <ac:spMk id="2" creationId="{1C1B260C-CC93-4210-82ED-55D1AFA4773D}"/>
          </ac:spMkLst>
        </pc:spChg>
        <pc:spChg chg="mod">
          <ac:chgData name="Belov, Dmitry" userId="300d3002-f2c5-4d4f-a7d5-044fdce66abc" providerId="ADAL" clId="{580CE0D5-8195-4528-8C49-E3607570F906}" dt="2021-08-27T15:01:33.357" v="656" actId="5793"/>
          <ac:spMkLst>
            <pc:docMk/>
            <pc:sldMk cId="2832726575" sldId="967"/>
            <ac:spMk id="3" creationId="{83C97253-E3EC-436E-9AF5-9E9C56F20E8E}"/>
          </ac:spMkLst>
        </pc:spChg>
      </pc:sldChg>
    </pc:docChg>
  </pc:docChgLst>
  <pc:docChgLst>
    <pc:chgData name="Chervyakov, Andrey" userId="dbdfc4e7-c505-4785-a117-c03dfe609c52" providerId="ADAL" clId="{157E842F-EFF8-4C08-B3C0-8E0EF75FB960}"/>
    <pc:docChg chg="undo custSel modSld">
      <pc:chgData name="Chervyakov, Andrey" userId="dbdfc4e7-c505-4785-a117-c03dfe609c52" providerId="ADAL" clId="{157E842F-EFF8-4C08-B3C0-8E0EF75FB960}" dt="2021-10-22T08:23:28.234" v="5"/>
      <pc:docMkLst>
        <pc:docMk/>
      </pc:docMkLst>
      <pc:sldChg chg="modSp mod">
        <pc:chgData name="Chervyakov, Andrey" userId="dbdfc4e7-c505-4785-a117-c03dfe609c52" providerId="ADAL" clId="{157E842F-EFF8-4C08-B3C0-8E0EF75FB960}" dt="2021-10-22T08:23:28.234" v="5"/>
        <pc:sldMkLst>
          <pc:docMk/>
          <pc:sldMk cId="4283360399" sldId="974"/>
        </pc:sldMkLst>
        <pc:spChg chg="mod">
          <ac:chgData name="Chervyakov, Andrey" userId="dbdfc4e7-c505-4785-a117-c03dfe609c52" providerId="ADAL" clId="{157E842F-EFF8-4C08-B3C0-8E0EF75FB960}" dt="2021-10-22T08:23:28.234" v="5"/>
          <ac:spMkLst>
            <pc:docMk/>
            <pc:sldMk cId="4283360399" sldId="974"/>
            <ac:spMk id="2" creationId="{586FE957-3966-4252-A9FC-C42F352E53A9}"/>
          </ac:spMkLst>
        </pc:spChg>
        <pc:spChg chg="mod">
          <ac:chgData name="Chervyakov, Andrey" userId="dbdfc4e7-c505-4785-a117-c03dfe609c52" providerId="ADAL" clId="{157E842F-EFF8-4C08-B3C0-8E0EF75FB960}" dt="2021-10-22T08:23:14.549" v="4"/>
          <ac:spMkLst>
            <pc:docMk/>
            <pc:sldMk cId="4283360399" sldId="974"/>
            <ac:spMk id="4" creationId="{5059344D-8598-4A55-8E7C-C1CDD48C1267}"/>
          </ac:spMkLst>
        </pc:spChg>
      </pc:sldChg>
    </pc:docChg>
  </pc:docChgLst>
  <pc:docChgLst>
    <pc:chgData name="Chervyakov, Andrey" userId="dbdfc4e7-c505-4785-a117-c03dfe609c52" providerId="ADAL" clId="{4B069680-AAC2-49B7-9E9A-89A42E906653}"/>
    <pc:docChg chg="undo custSel addSld delSld modSld sldOrd">
      <pc:chgData name="Chervyakov, Andrey" userId="dbdfc4e7-c505-4785-a117-c03dfe609c52" providerId="ADAL" clId="{4B069680-AAC2-49B7-9E9A-89A42E906653}" dt="2021-05-04T12:54:55.940" v="1923" actId="6549"/>
      <pc:docMkLst>
        <pc:docMk/>
      </pc:docMkLst>
      <pc:sldChg chg="modSp mod">
        <pc:chgData name="Chervyakov, Andrey" userId="dbdfc4e7-c505-4785-a117-c03dfe609c52" providerId="ADAL" clId="{4B069680-AAC2-49B7-9E9A-89A42E906653}" dt="2021-05-04T11:19:59.839" v="4" actId="20577"/>
        <pc:sldMkLst>
          <pc:docMk/>
          <pc:sldMk cId="4023035675" sldId="806"/>
        </pc:sldMkLst>
        <pc:spChg chg="mod">
          <ac:chgData name="Chervyakov, Andrey" userId="dbdfc4e7-c505-4785-a117-c03dfe609c52" providerId="ADAL" clId="{4B069680-AAC2-49B7-9E9A-89A42E906653}" dt="2021-05-04T11:19:59.839" v="4" actId="20577"/>
          <ac:spMkLst>
            <pc:docMk/>
            <pc:sldMk cId="4023035675" sldId="806"/>
            <ac:spMk id="4" creationId="{059BF100-53A3-4317-A9F6-FEF45409C635}"/>
          </ac:spMkLst>
        </pc:spChg>
      </pc:sldChg>
      <pc:sldChg chg="modSp mod ord">
        <pc:chgData name="Chervyakov, Andrey" userId="dbdfc4e7-c505-4785-a117-c03dfe609c52" providerId="ADAL" clId="{4B069680-AAC2-49B7-9E9A-89A42E906653}" dt="2021-05-04T12:45:05.604" v="1675" actId="20577"/>
        <pc:sldMkLst>
          <pc:docMk/>
          <pc:sldMk cId="500884402" sldId="808"/>
        </pc:sldMkLst>
        <pc:spChg chg="mod">
          <ac:chgData name="Chervyakov, Andrey" userId="dbdfc4e7-c505-4785-a117-c03dfe609c52" providerId="ADAL" clId="{4B069680-AAC2-49B7-9E9A-89A42E906653}" dt="2021-05-04T11:30:19.625" v="429" actId="20577"/>
          <ac:spMkLst>
            <pc:docMk/>
            <pc:sldMk cId="500884402" sldId="808"/>
            <ac:spMk id="2" creationId="{0DB1A358-1CFC-4629-AE39-00B1AB3CBB1A}"/>
          </ac:spMkLst>
        </pc:spChg>
        <pc:spChg chg="mod">
          <ac:chgData name="Chervyakov, Andrey" userId="dbdfc4e7-c505-4785-a117-c03dfe609c52" providerId="ADAL" clId="{4B069680-AAC2-49B7-9E9A-89A42E906653}" dt="2021-05-04T12:45:05.604" v="1675" actId="20577"/>
          <ac:spMkLst>
            <pc:docMk/>
            <pc:sldMk cId="500884402" sldId="808"/>
            <ac:spMk id="3" creationId="{8CB35B66-A145-4A82-B7AF-1170D1FE24AC}"/>
          </ac:spMkLst>
        </pc:spChg>
      </pc:sldChg>
      <pc:sldChg chg="modSp del mod">
        <pc:chgData name="Chervyakov, Andrey" userId="dbdfc4e7-c505-4785-a117-c03dfe609c52" providerId="ADAL" clId="{4B069680-AAC2-49B7-9E9A-89A42E906653}" dt="2021-05-04T12:43:16.139" v="1572" actId="2696"/>
        <pc:sldMkLst>
          <pc:docMk/>
          <pc:sldMk cId="949583453" sldId="817"/>
        </pc:sldMkLst>
        <pc:spChg chg="mod">
          <ac:chgData name="Chervyakov, Andrey" userId="dbdfc4e7-c505-4785-a117-c03dfe609c52" providerId="ADAL" clId="{4B069680-AAC2-49B7-9E9A-89A42E906653}" dt="2021-05-04T11:20:27.589" v="9" actId="6549"/>
          <ac:spMkLst>
            <pc:docMk/>
            <pc:sldMk cId="949583453" sldId="817"/>
            <ac:spMk id="3" creationId="{8CB35B66-A145-4A82-B7AF-1170D1FE24AC}"/>
          </ac:spMkLst>
        </pc:spChg>
      </pc:sldChg>
      <pc:sldChg chg="add">
        <pc:chgData name="Chervyakov, Andrey" userId="dbdfc4e7-c505-4785-a117-c03dfe609c52" providerId="ADAL" clId="{4B069680-AAC2-49B7-9E9A-89A42E906653}" dt="2021-05-04T12:43:18.068" v="1573"/>
        <pc:sldMkLst>
          <pc:docMk/>
          <pc:sldMk cId="1317117274" sldId="817"/>
        </pc:sldMkLst>
      </pc:sldChg>
      <pc:sldChg chg="del">
        <pc:chgData name="Chervyakov, Andrey" userId="dbdfc4e7-c505-4785-a117-c03dfe609c52" providerId="ADAL" clId="{4B069680-AAC2-49B7-9E9A-89A42E906653}" dt="2021-05-04T11:27:36.620" v="330" actId="47"/>
        <pc:sldMkLst>
          <pc:docMk/>
          <pc:sldMk cId="2529063722" sldId="819"/>
        </pc:sldMkLst>
      </pc:sldChg>
      <pc:sldChg chg="delSp modSp mod ord modNotesTx">
        <pc:chgData name="Chervyakov, Andrey" userId="dbdfc4e7-c505-4785-a117-c03dfe609c52" providerId="ADAL" clId="{4B069680-AAC2-49B7-9E9A-89A42E906653}" dt="2021-05-04T12:54:55.940" v="1923" actId="6549"/>
        <pc:sldMkLst>
          <pc:docMk/>
          <pc:sldMk cId="4176455356" sldId="820"/>
        </pc:sldMkLst>
        <pc:spChg chg="mod">
          <ac:chgData name="Chervyakov, Andrey" userId="dbdfc4e7-c505-4785-a117-c03dfe609c52" providerId="ADAL" clId="{4B069680-AAC2-49B7-9E9A-89A42E906653}" dt="2021-05-04T11:36:00.057" v="715" actId="20577"/>
          <ac:spMkLst>
            <pc:docMk/>
            <pc:sldMk cId="4176455356" sldId="820"/>
            <ac:spMk id="2" creationId="{0DB1A358-1CFC-4629-AE39-00B1AB3CBB1A}"/>
          </ac:spMkLst>
        </pc:spChg>
        <pc:spChg chg="mod">
          <ac:chgData name="Chervyakov, Andrey" userId="dbdfc4e7-c505-4785-a117-c03dfe609c52" providerId="ADAL" clId="{4B069680-AAC2-49B7-9E9A-89A42E906653}" dt="2021-05-04T12:54:55.940" v="1923" actId="6549"/>
          <ac:spMkLst>
            <pc:docMk/>
            <pc:sldMk cId="4176455356" sldId="820"/>
            <ac:spMk id="3" creationId="{8CB35B66-A145-4A82-B7AF-1170D1FE24AC}"/>
          </ac:spMkLst>
        </pc:spChg>
        <pc:spChg chg="del">
          <ac:chgData name="Chervyakov, Andrey" userId="dbdfc4e7-c505-4785-a117-c03dfe609c52" providerId="ADAL" clId="{4B069680-AAC2-49B7-9E9A-89A42E906653}" dt="2021-05-04T11:28:15.992" v="335" actId="478"/>
          <ac:spMkLst>
            <pc:docMk/>
            <pc:sldMk cId="4176455356" sldId="820"/>
            <ac:spMk id="4" creationId="{EBC204F1-40D3-4FD3-9684-A55F2E9AF9CC}"/>
          </ac:spMkLst>
        </pc:spChg>
      </pc:sldChg>
      <pc:sldChg chg="modSp del mod">
        <pc:chgData name="Chervyakov, Andrey" userId="dbdfc4e7-c505-4785-a117-c03dfe609c52" providerId="ADAL" clId="{4B069680-AAC2-49B7-9E9A-89A42E906653}" dt="2021-05-04T11:35:41.429" v="694" actId="47"/>
        <pc:sldMkLst>
          <pc:docMk/>
          <pc:sldMk cId="1694569461" sldId="821"/>
        </pc:sldMkLst>
        <pc:spChg chg="mod">
          <ac:chgData name="Chervyakov, Andrey" userId="dbdfc4e7-c505-4785-a117-c03dfe609c52" providerId="ADAL" clId="{4B069680-AAC2-49B7-9E9A-89A42E906653}" dt="2021-05-04T11:30:14.376" v="428" actId="113"/>
          <ac:spMkLst>
            <pc:docMk/>
            <pc:sldMk cId="1694569461" sldId="821"/>
            <ac:spMk id="3" creationId="{8CB35B66-A145-4A82-B7AF-1170D1FE24AC}"/>
          </ac:spMkLst>
        </pc:spChg>
      </pc:sldChg>
      <pc:sldChg chg="addSp delSp modSp mod">
        <pc:chgData name="Chervyakov, Andrey" userId="dbdfc4e7-c505-4785-a117-c03dfe609c52" providerId="ADAL" clId="{4B069680-AAC2-49B7-9E9A-89A42E906653}" dt="2021-05-04T12:54:22.113" v="1896" actId="20577"/>
        <pc:sldMkLst>
          <pc:docMk/>
          <pc:sldMk cId="4182845249" sldId="822"/>
        </pc:sldMkLst>
        <pc:spChg chg="mod">
          <ac:chgData name="Chervyakov, Andrey" userId="dbdfc4e7-c505-4785-a117-c03dfe609c52" providerId="ADAL" clId="{4B069680-AAC2-49B7-9E9A-89A42E906653}" dt="2021-05-04T12:36:33.410" v="944"/>
          <ac:spMkLst>
            <pc:docMk/>
            <pc:sldMk cId="4182845249" sldId="822"/>
            <ac:spMk id="2" creationId="{0DB1A358-1CFC-4629-AE39-00B1AB3CBB1A}"/>
          </ac:spMkLst>
        </pc:spChg>
        <pc:spChg chg="mod">
          <ac:chgData name="Chervyakov, Andrey" userId="dbdfc4e7-c505-4785-a117-c03dfe609c52" providerId="ADAL" clId="{4B069680-AAC2-49B7-9E9A-89A42E906653}" dt="2021-05-04T12:54:22.113" v="1896" actId="20577"/>
          <ac:spMkLst>
            <pc:docMk/>
            <pc:sldMk cId="4182845249" sldId="822"/>
            <ac:spMk id="3" creationId="{8CB35B66-A145-4A82-B7AF-1170D1FE24AC}"/>
          </ac:spMkLst>
        </pc:spChg>
        <pc:spChg chg="add del mod">
          <ac:chgData name="Chervyakov, Andrey" userId="dbdfc4e7-c505-4785-a117-c03dfe609c52" providerId="ADAL" clId="{4B069680-AAC2-49B7-9E9A-89A42E906653}" dt="2021-05-04T12:36:28.855" v="943"/>
          <ac:spMkLst>
            <pc:docMk/>
            <pc:sldMk cId="4182845249" sldId="822"/>
            <ac:spMk id="4" creationId="{E2E991AB-2187-4F0B-9DCA-EDE4EAA43D1E}"/>
          </ac:spMkLst>
        </pc:spChg>
        <pc:spChg chg="add del mod">
          <ac:chgData name="Chervyakov, Andrey" userId="dbdfc4e7-c505-4785-a117-c03dfe609c52" providerId="ADAL" clId="{4B069680-AAC2-49B7-9E9A-89A42E906653}" dt="2021-05-04T12:36:28.855" v="943"/>
          <ac:spMkLst>
            <pc:docMk/>
            <pc:sldMk cId="4182845249" sldId="822"/>
            <ac:spMk id="5" creationId="{65A127A9-2E63-482F-B5A1-41AFAA6C628D}"/>
          </ac:spMkLst>
        </pc:spChg>
        <pc:spChg chg="add mod">
          <ac:chgData name="Chervyakov, Andrey" userId="dbdfc4e7-c505-4785-a117-c03dfe609c52" providerId="ADAL" clId="{4B069680-AAC2-49B7-9E9A-89A42E906653}" dt="2021-05-04T12:46:02.858" v="1745" actId="404"/>
          <ac:spMkLst>
            <pc:docMk/>
            <pc:sldMk cId="4182845249" sldId="822"/>
            <ac:spMk id="6" creationId="{9E2281F7-0812-43BE-A7AD-813C8F869151}"/>
          </ac:spMkLst>
        </pc:spChg>
        <pc:graphicFrameChg chg="add del modGraphic">
          <ac:chgData name="Chervyakov, Andrey" userId="dbdfc4e7-c505-4785-a117-c03dfe609c52" providerId="ADAL" clId="{4B069680-AAC2-49B7-9E9A-89A42E906653}" dt="2021-05-04T12:38:26.944" v="1103" actId="478"/>
          <ac:graphicFrameMkLst>
            <pc:docMk/>
            <pc:sldMk cId="4182845249" sldId="822"/>
            <ac:graphicFrameMk id="8" creationId="{EF66C086-8D76-4DB2-B8D9-BE332DBD41B8}"/>
          </ac:graphicFrameMkLst>
        </pc:graphicFrameChg>
      </pc:sldChg>
      <pc:sldChg chg="del">
        <pc:chgData name="Chervyakov, Andrey" userId="dbdfc4e7-c505-4785-a117-c03dfe609c52" providerId="ADAL" clId="{4B069680-AAC2-49B7-9E9A-89A42E906653}" dt="2021-05-04T11:34:58.725" v="643" actId="47"/>
        <pc:sldMkLst>
          <pc:docMk/>
          <pc:sldMk cId="2849843768" sldId="823"/>
        </pc:sldMkLst>
      </pc:sldChg>
      <pc:sldChg chg="add">
        <pc:chgData name="Chervyakov, Andrey" userId="dbdfc4e7-c505-4785-a117-c03dfe609c52" providerId="ADAL" clId="{4B069680-AAC2-49B7-9E9A-89A42E906653}" dt="2021-05-04T12:43:18.068" v="1573"/>
        <pc:sldMkLst>
          <pc:docMk/>
          <pc:sldMk cId="165658420" sldId="824"/>
        </pc:sldMkLst>
      </pc:sldChg>
      <pc:sldChg chg="modSp del mod">
        <pc:chgData name="Chervyakov, Andrey" userId="dbdfc4e7-c505-4785-a117-c03dfe609c52" providerId="ADAL" clId="{4B069680-AAC2-49B7-9E9A-89A42E906653}" dt="2021-05-04T12:43:16.139" v="1572" actId="2696"/>
        <pc:sldMkLst>
          <pc:docMk/>
          <pc:sldMk cId="4248861205" sldId="824"/>
        </pc:sldMkLst>
        <pc:spChg chg="mod">
          <ac:chgData name="Chervyakov, Andrey" userId="dbdfc4e7-c505-4785-a117-c03dfe609c52" providerId="ADAL" clId="{4B069680-AAC2-49B7-9E9A-89A42E906653}" dt="2021-05-04T11:20:40.400" v="10" actId="6549"/>
          <ac:spMkLst>
            <pc:docMk/>
            <pc:sldMk cId="4248861205" sldId="824"/>
            <ac:spMk id="3" creationId="{8CB35B66-A145-4A82-B7AF-1170D1FE24AC}"/>
          </ac:spMkLst>
        </pc:spChg>
      </pc:sldChg>
      <pc:sldChg chg="delSp modSp del mod">
        <pc:chgData name="Chervyakov, Andrey" userId="dbdfc4e7-c505-4785-a117-c03dfe609c52" providerId="ADAL" clId="{4B069680-AAC2-49B7-9E9A-89A42E906653}" dt="2021-05-04T12:43:16.139" v="1572" actId="2696"/>
        <pc:sldMkLst>
          <pc:docMk/>
          <pc:sldMk cId="1608447543" sldId="825"/>
        </pc:sldMkLst>
        <pc:spChg chg="mod">
          <ac:chgData name="Chervyakov, Andrey" userId="dbdfc4e7-c505-4785-a117-c03dfe609c52" providerId="ADAL" clId="{4B069680-AAC2-49B7-9E9A-89A42E906653}" dt="2021-05-04T11:20:51.761" v="23" actId="20577"/>
          <ac:spMkLst>
            <pc:docMk/>
            <pc:sldMk cId="1608447543" sldId="825"/>
            <ac:spMk id="2" creationId="{CFBCAA93-9F55-45E4-9B86-53E96D835490}"/>
          </ac:spMkLst>
        </pc:spChg>
        <pc:spChg chg="del">
          <ac:chgData name="Chervyakov, Andrey" userId="dbdfc4e7-c505-4785-a117-c03dfe609c52" providerId="ADAL" clId="{4B069680-AAC2-49B7-9E9A-89A42E906653}" dt="2021-05-04T11:20:03.721" v="5" actId="478"/>
          <ac:spMkLst>
            <pc:docMk/>
            <pc:sldMk cId="1608447543" sldId="825"/>
            <ac:spMk id="4" creationId="{3C4F47BC-0586-424B-8F1D-9736FD97FB1F}"/>
          </ac:spMkLst>
        </pc:spChg>
      </pc:sldChg>
      <pc:sldChg chg="addSp delSp modSp add mod">
        <pc:chgData name="Chervyakov, Andrey" userId="dbdfc4e7-c505-4785-a117-c03dfe609c52" providerId="ADAL" clId="{4B069680-AAC2-49B7-9E9A-89A42E906653}" dt="2021-05-04T12:50:42.158" v="1889"/>
        <pc:sldMkLst>
          <pc:docMk/>
          <pc:sldMk cId="2464008437" sldId="825"/>
        </pc:sldMkLst>
        <pc:spChg chg="mod">
          <ac:chgData name="Chervyakov, Andrey" userId="dbdfc4e7-c505-4785-a117-c03dfe609c52" providerId="ADAL" clId="{4B069680-AAC2-49B7-9E9A-89A42E906653}" dt="2021-05-04T12:43:37.185" v="1577" actId="20577"/>
          <ac:spMkLst>
            <pc:docMk/>
            <pc:sldMk cId="2464008437" sldId="825"/>
            <ac:spMk id="2" creationId="{CFBCAA93-9F55-45E4-9B86-53E96D835490}"/>
          </ac:spMkLst>
        </pc:spChg>
        <pc:spChg chg="add del mod">
          <ac:chgData name="Chervyakov, Andrey" userId="dbdfc4e7-c505-4785-a117-c03dfe609c52" providerId="ADAL" clId="{4B069680-AAC2-49B7-9E9A-89A42E906653}" dt="2021-05-04T12:50:41.849" v="1888" actId="478"/>
          <ac:spMkLst>
            <pc:docMk/>
            <pc:sldMk cId="2464008437" sldId="825"/>
            <ac:spMk id="3" creationId="{F846CF90-D7EB-4853-9189-95383D5B2196}"/>
          </ac:spMkLst>
        </pc:spChg>
        <pc:spChg chg="add mod">
          <ac:chgData name="Chervyakov, Andrey" userId="dbdfc4e7-c505-4785-a117-c03dfe609c52" providerId="ADAL" clId="{4B069680-AAC2-49B7-9E9A-89A42E906653}" dt="2021-05-04T12:50:42.158" v="1889"/>
          <ac:spMkLst>
            <pc:docMk/>
            <pc:sldMk cId="2464008437" sldId="825"/>
            <ac:spMk id="4" creationId="{1A53DA44-F767-4EFB-876B-CB835B3D1098}"/>
          </ac:spMkLst>
        </pc:spChg>
      </pc:sldChg>
      <pc:sldChg chg="addSp modSp mod">
        <pc:chgData name="Chervyakov, Andrey" userId="dbdfc4e7-c505-4785-a117-c03dfe609c52" providerId="ADAL" clId="{4B069680-AAC2-49B7-9E9A-89A42E906653}" dt="2021-05-04T12:50:32.057" v="1886" actId="20577"/>
        <pc:sldMkLst>
          <pc:docMk/>
          <pc:sldMk cId="4119348923" sldId="826"/>
        </pc:sldMkLst>
        <pc:spChg chg="add mod">
          <ac:chgData name="Chervyakov, Andrey" userId="dbdfc4e7-c505-4785-a117-c03dfe609c52" providerId="ADAL" clId="{4B069680-AAC2-49B7-9E9A-89A42E906653}" dt="2021-05-04T12:50:32.057" v="1886" actId="20577"/>
          <ac:spMkLst>
            <pc:docMk/>
            <pc:sldMk cId="4119348923" sldId="826"/>
            <ac:spMk id="3" creationId="{E6160F10-D795-49B6-AA1E-EB2847E12557}"/>
          </ac:spMkLst>
        </pc:spChg>
      </pc:sldChg>
      <pc:sldChg chg="modSp add mod">
        <pc:chgData name="Chervyakov, Andrey" userId="dbdfc4e7-c505-4785-a117-c03dfe609c52" providerId="ADAL" clId="{4B069680-AAC2-49B7-9E9A-89A42E906653}" dt="2021-05-04T12:43:46.746" v="1578" actId="20577"/>
        <pc:sldMkLst>
          <pc:docMk/>
          <pc:sldMk cId="2513194301" sldId="827"/>
        </pc:sldMkLst>
        <pc:spChg chg="mod">
          <ac:chgData name="Chervyakov, Andrey" userId="dbdfc4e7-c505-4785-a117-c03dfe609c52" providerId="ADAL" clId="{4B069680-AAC2-49B7-9E9A-89A42E906653}" dt="2021-05-04T12:43:46.746" v="1578" actId="20577"/>
          <ac:spMkLst>
            <pc:docMk/>
            <pc:sldMk cId="2513194301" sldId="827"/>
            <ac:spMk id="3" creationId="{8CB35B66-A145-4A82-B7AF-1170D1FE24AC}"/>
          </ac:spMkLst>
        </pc:spChg>
      </pc:sldChg>
      <pc:sldChg chg="del">
        <pc:chgData name="Chervyakov, Andrey" userId="dbdfc4e7-c505-4785-a117-c03dfe609c52" providerId="ADAL" clId="{4B069680-AAC2-49B7-9E9A-89A42E906653}" dt="2021-05-04T12:43:16.139" v="1572" actId="2696"/>
        <pc:sldMkLst>
          <pc:docMk/>
          <pc:sldMk cId="3594020815" sldId="827"/>
        </pc:sldMkLst>
      </pc:sldChg>
      <pc:sldChg chg="del">
        <pc:chgData name="Chervyakov, Andrey" userId="dbdfc4e7-c505-4785-a117-c03dfe609c52" providerId="ADAL" clId="{4B069680-AAC2-49B7-9E9A-89A42E906653}" dt="2021-05-04T11:34:58.725" v="643" actId="47"/>
        <pc:sldMkLst>
          <pc:docMk/>
          <pc:sldMk cId="143240461" sldId="828"/>
        </pc:sldMkLst>
      </pc:sldChg>
      <pc:sldChg chg="del">
        <pc:chgData name="Chervyakov, Andrey" userId="dbdfc4e7-c505-4785-a117-c03dfe609c52" providerId="ADAL" clId="{4B069680-AAC2-49B7-9E9A-89A42E906653}" dt="2021-05-04T11:34:58.725" v="643" actId="47"/>
        <pc:sldMkLst>
          <pc:docMk/>
          <pc:sldMk cId="1306437958" sldId="829"/>
        </pc:sldMkLst>
      </pc:sldChg>
      <pc:sldChg chg="del">
        <pc:chgData name="Chervyakov, Andrey" userId="dbdfc4e7-c505-4785-a117-c03dfe609c52" providerId="ADAL" clId="{4B069680-AAC2-49B7-9E9A-89A42E906653}" dt="2021-05-04T11:27:38.500" v="331" actId="47"/>
        <pc:sldMkLst>
          <pc:docMk/>
          <pc:sldMk cId="1911102855" sldId="830"/>
        </pc:sldMkLst>
      </pc:sldChg>
      <pc:sldChg chg="modSp del mod">
        <pc:chgData name="Chervyakov, Andrey" userId="dbdfc4e7-c505-4785-a117-c03dfe609c52" providerId="ADAL" clId="{4B069680-AAC2-49B7-9E9A-89A42E906653}" dt="2021-05-04T11:27:33.359" v="329" actId="47"/>
        <pc:sldMkLst>
          <pc:docMk/>
          <pc:sldMk cId="2348522654" sldId="831"/>
        </pc:sldMkLst>
        <pc:spChg chg="mod">
          <ac:chgData name="Chervyakov, Andrey" userId="dbdfc4e7-c505-4785-a117-c03dfe609c52" providerId="ADAL" clId="{4B069680-AAC2-49B7-9E9A-89A42E906653}" dt="2021-05-04T11:21:18.416" v="54" actId="6549"/>
          <ac:spMkLst>
            <pc:docMk/>
            <pc:sldMk cId="2348522654" sldId="831"/>
            <ac:spMk id="2" creationId="{4302D614-7844-4F24-9DCA-BB777BD7510B}"/>
          </ac:spMkLst>
        </pc:spChg>
      </pc:sldChg>
      <pc:sldChg chg="modSp new mod">
        <pc:chgData name="Chervyakov, Andrey" userId="dbdfc4e7-c505-4785-a117-c03dfe609c52" providerId="ADAL" clId="{4B069680-AAC2-49B7-9E9A-89A42E906653}" dt="2021-05-04T12:48:07.082" v="1838" actId="20577"/>
        <pc:sldMkLst>
          <pc:docMk/>
          <pc:sldMk cId="2138337974" sldId="832"/>
        </pc:sldMkLst>
        <pc:spChg chg="mod">
          <ac:chgData name="Chervyakov, Andrey" userId="dbdfc4e7-c505-4785-a117-c03dfe609c52" providerId="ADAL" clId="{4B069680-AAC2-49B7-9E9A-89A42E906653}" dt="2021-05-04T11:22:22.447" v="75" actId="20577"/>
          <ac:spMkLst>
            <pc:docMk/>
            <pc:sldMk cId="2138337974" sldId="832"/>
            <ac:spMk id="2" creationId="{B83DC6DC-E272-46C5-AF0F-804E2DC62848}"/>
          </ac:spMkLst>
        </pc:spChg>
        <pc:spChg chg="mod">
          <ac:chgData name="Chervyakov, Andrey" userId="dbdfc4e7-c505-4785-a117-c03dfe609c52" providerId="ADAL" clId="{4B069680-AAC2-49B7-9E9A-89A42E906653}" dt="2021-05-04T12:48:07.082" v="1838" actId="20577"/>
          <ac:spMkLst>
            <pc:docMk/>
            <pc:sldMk cId="2138337974" sldId="832"/>
            <ac:spMk id="3" creationId="{92D4EEE1-4D94-4CCF-9A35-DEF8FD22A1BC}"/>
          </ac:spMkLst>
        </pc:spChg>
      </pc:sldChg>
    </pc:docChg>
  </pc:docChgLst>
  <pc:docChgLst>
    <pc:chgData name="Chervyakov, Andrey" userId="dbdfc4e7-c505-4785-a117-c03dfe609c52" providerId="ADAL" clId="{0E97AA88-0283-4669-98EF-794474DB8C28}"/>
    <pc:docChg chg="undo redo custSel addSld delSld modSld delMainMaster">
      <pc:chgData name="Chervyakov, Andrey" userId="dbdfc4e7-c505-4785-a117-c03dfe609c52" providerId="ADAL" clId="{0E97AA88-0283-4669-98EF-794474DB8C28}" dt="2021-06-07T11:46:45.128" v="1492" actId="20577"/>
      <pc:docMkLst>
        <pc:docMk/>
      </pc:docMkLst>
      <pc:sldChg chg="add del setBg">
        <pc:chgData name="Chervyakov, Andrey" userId="dbdfc4e7-c505-4785-a117-c03dfe609c52" providerId="ADAL" clId="{0E97AA88-0283-4669-98EF-794474DB8C28}" dt="2021-06-02T18:35:35.257" v="8"/>
        <pc:sldMkLst>
          <pc:docMk/>
          <pc:sldMk cId="326920052" sldId="292"/>
        </pc:sldMkLst>
      </pc:sldChg>
      <pc:sldChg chg="del">
        <pc:chgData name="Chervyakov, Andrey" userId="dbdfc4e7-c505-4785-a117-c03dfe609c52" providerId="ADAL" clId="{0E97AA88-0283-4669-98EF-794474DB8C28}" dt="2021-06-02T18:37:33.716" v="115" actId="47"/>
        <pc:sldMkLst>
          <pc:docMk/>
          <pc:sldMk cId="4250598328" sldId="330"/>
        </pc:sldMkLst>
      </pc:sldChg>
      <pc:sldChg chg="del">
        <pc:chgData name="Chervyakov, Andrey" userId="dbdfc4e7-c505-4785-a117-c03dfe609c52" providerId="ADAL" clId="{0E97AA88-0283-4669-98EF-794474DB8C28}" dt="2021-06-02T18:37:33.716" v="115" actId="47"/>
        <pc:sldMkLst>
          <pc:docMk/>
          <pc:sldMk cId="220676746" sldId="332"/>
        </pc:sldMkLst>
      </pc:sldChg>
      <pc:sldChg chg="del">
        <pc:chgData name="Chervyakov, Andrey" userId="dbdfc4e7-c505-4785-a117-c03dfe609c52" providerId="ADAL" clId="{0E97AA88-0283-4669-98EF-794474DB8C28}" dt="2021-06-02T18:37:33.716" v="115" actId="47"/>
        <pc:sldMkLst>
          <pc:docMk/>
          <pc:sldMk cId="2617397389" sldId="334"/>
        </pc:sldMkLst>
      </pc:sldChg>
      <pc:sldChg chg="addSp delSp modSp add del mod setBg">
        <pc:chgData name="Chervyakov, Andrey" userId="dbdfc4e7-c505-4785-a117-c03dfe609c52" providerId="ADAL" clId="{0E97AA88-0283-4669-98EF-794474DB8C28}" dt="2021-06-06T09:57:13.200" v="1338"/>
        <pc:sldMkLst>
          <pc:docMk/>
          <pc:sldMk cId="904569255" sldId="338"/>
        </pc:sldMkLst>
        <pc:spChg chg="mod">
          <ac:chgData name="Chervyakov, Andrey" userId="dbdfc4e7-c505-4785-a117-c03dfe609c52" providerId="ADAL" clId="{0E97AA88-0283-4669-98EF-794474DB8C28}" dt="2021-06-06T09:34:13.714" v="237" actId="20577"/>
          <ac:spMkLst>
            <pc:docMk/>
            <pc:sldMk cId="904569255" sldId="338"/>
            <ac:spMk id="2" creationId="{586FE957-3966-4252-A9FC-C42F352E53A9}"/>
          </ac:spMkLst>
        </pc:spChg>
        <pc:spChg chg="mod">
          <ac:chgData name="Chervyakov, Andrey" userId="dbdfc4e7-c505-4785-a117-c03dfe609c52" providerId="ADAL" clId="{0E97AA88-0283-4669-98EF-794474DB8C28}" dt="2021-06-03T14:23:17.966" v="116"/>
          <ac:spMkLst>
            <pc:docMk/>
            <pc:sldMk cId="904569255" sldId="338"/>
            <ac:spMk id="3" creationId="{04771246-319D-4C3A-9DB1-8C4D30A3AD33}"/>
          </ac:spMkLst>
        </pc:spChg>
        <pc:spChg chg="mod">
          <ac:chgData name="Chervyakov, Andrey" userId="dbdfc4e7-c505-4785-a117-c03dfe609c52" providerId="ADAL" clId="{0E97AA88-0283-4669-98EF-794474DB8C28}" dt="2021-06-03T14:23:24.969" v="120" actId="6549"/>
          <ac:spMkLst>
            <pc:docMk/>
            <pc:sldMk cId="904569255" sldId="338"/>
            <ac:spMk id="4" creationId="{5059344D-8598-4A55-8E7C-C1CDD48C1267}"/>
          </ac:spMkLst>
        </pc:spChg>
        <pc:spChg chg="add del mod">
          <ac:chgData name="Chervyakov, Andrey" userId="dbdfc4e7-c505-4785-a117-c03dfe609c52" providerId="ADAL" clId="{0E97AA88-0283-4669-98EF-794474DB8C28}" dt="2021-06-06T09:57:13.200" v="1338"/>
          <ac:spMkLst>
            <pc:docMk/>
            <pc:sldMk cId="904569255" sldId="338"/>
            <ac:spMk id="5" creationId="{CA4BA2AE-2557-4D50-B362-1DD45583BB59}"/>
          </ac:spMkLst>
        </pc:spChg>
      </pc:sldChg>
      <pc:sldChg chg="add del">
        <pc:chgData name="Chervyakov, Andrey" userId="dbdfc4e7-c505-4785-a117-c03dfe609c52" providerId="ADAL" clId="{0E97AA88-0283-4669-98EF-794474DB8C28}" dt="2021-06-04T10:56:04.125" v="210" actId="47"/>
        <pc:sldMkLst>
          <pc:docMk/>
          <pc:sldMk cId="3724296576" sldId="349"/>
        </pc:sldMkLst>
      </pc:sldChg>
      <pc:sldChg chg="delSp modSp add del mod">
        <pc:chgData name="Chervyakov, Andrey" userId="dbdfc4e7-c505-4785-a117-c03dfe609c52" providerId="ADAL" clId="{0E97AA88-0283-4669-98EF-794474DB8C28}" dt="2021-06-04T10:56:17.979" v="212" actId="47"/>
        <pc:sldMkLst>
          <pc:docMk/>
          <pc:sldMk cId="726493117" sldId="350"/>
        </pc:sldMkLst>
        <pc:spChg chg="mod">
          <ac:chgData name="Chervyakov, Andrey" userId="dbdfc4e7-c505-4785-a117-c03dfe609c52" providerId="ADAL" clId="{0E97AA88-0283-4669-98EF-794474DB8C28}" dt="2021-06-03T14:23:50.878" v="122" actId="14100"/>
          <ac:spMkLst>
            <pc:docMk/>
            <pc:sldMk cId="726493117" sldId="350"/>
            <ac:spMk id="3" creationId="{A0245996-E417-4CC2-A295-752503B4E57E}"/>
          </ac:spMkLst>
        </pc:spChg>
        <pc:spChg chg="del">
          <ac:chgData name="Chervyakov, Andrey" userId="dbdfc4e7-c505-4785-a117-c03dfe609c52" providerId="ADAL" clId="{0E97AA88-0283-4669-98EF-794474DB8C28}" dt="2021-06-02T18:37:11.426" v="111" actId="478"/>
          <ac:spMkLst>
            <pc:docMk/>
            <pc:sldMk cId="726493117" sldId="350"/>
            <ac:spMk id="11" creationId="{B0C30716-9722-4A78-905D-38AA64454C1E}"/>
          </ac:spMkLst>
        </pc:spChg>
      </pc:sldChg>
      <pc:sldChg chg="modSp add del mod">
        <pc:chgData name="Chervyakov, Andrey" userId="dbdfc4e7-c505-4785-a117-c03dfe609c52" providerId="ADAL" clId="{0E97AA88-0283-4669-98EF-794474DB8C28}" dt="2021-06-04T10:57:59.133" v="220" actId="47"/>
        <pc:sldMkLst>
          <pc:docMk/>
          <pc:sldMk cId="87497373" sldId="352"/>
        </pc:sldMkLst>
        <pc:spChg chg="mod">
          <ac:chgData name="Chervyakov, Andrey" userId="dbdfc4e7-c505-4785-a117-c03dfe609c52" providerId="ADAL" clId="{0E97AA88-0283-4669-98EF-794474DB8C28}" dt="2021-06-02T18:35:35.002" v="7"/>
          <ac:spMkLst>
            <pc:docMk/>
            <pc:sldMk cId="87497373" sldId="352"/>
            <ac:spMk id="3" creationId="{A0245996-E417-4CC2-A295-752503B4E57E}"/>
          </ac:spMkLst>
        </pc:spChg>
        <pc:spChg chg="mod">
          <ac:chgData name="Chervyakov, Andrey" userId="dbdfc4e7-c505-4785-a117-c03dfe609c52" providerId="ADAL" clId="{0E97AA88-0283-4669-98EF-794474DB8C28}" dt="2021-06-02T18:36:03.879" v="41" actId="20577"/>
          <ac:spMkLst>
            <pc:docMk/>
            <pc:sldMk cId="87497373" sldId="352"/>
            <ac:spMk id="6" creationId="{CA2A7F24-2ACC-408F-9BA6-AD5839ABAE48}"/>
          </ac:spMkLst>
        </pc:spChg>
      </pc:sldChg>
      <pc:sldChg chg="add del">
        <pc:chgData name="Chervyakov, Andrey" userId="dbdfc4e7-c505-4785-a117-c03dfe609c52" providerId="ADAL" clId="{0E97AA88-0283-4669-98EF-794474DB8C28}" dt="2021-06-02T18:35:35.257" v="8"/>
        <pc:sldMkLst>
          <pc:docMk/>
          <pc:sldMk cId="3645679981" sldId="359"/>
        </pc:sldMkLst>
      </pc:sldChg>
      <pc:sldChg chg="modSp add del mod">
        <pc:chgData name="Chervyakov, Andrey" userId="dbdfc4e7-c505-4785-a117-c03dfe609c52" providerId="ADAL" clId="{0E97AA88-0283-4669-98EF-794474DB8C28}" dt="2021-06-03T14:30:14.327" v="130"/>
        <pc:sldMkLst>
          <pc:docMk/>
          <pc:sldMk cId="3730326381" sldId="362"/>
        </pc:sldMkLst>
        <pc:spChg chg="mod">
          <ac:chgData name="Chervyakov, Andrey" userId="dbdfc4e7-c505-4785-a117-c03dfe609c52" providerId="ADAL" clId="{0E97AA88-0283-4669-98EF-794474DB8C28}" dt="2021-06-03T14:30:14.327" v="130"/>
          <ac:spMkLst>
            <pc:docMk/>
            <pc:sldMk cId="3730326381" sldId="362"/>
            <ac:spMk id="2" creationId="{021835C4-BA3A-41B6-8985-7D5B736F2C2C}"/>
          </ac:spMkLst>
        </pc:spChg>
      </pc:sldChg>
      <pc:sldChg chg="add del">
        <pc:chgData name="Chervyakov, Andrey" userId="dbdfc4e7-c505-4785-a117-c03dfe609c52" providerId="ADAL" clId="{0E97AA88-0283-4669-98EF-794474DB8C28}" dt="2021-06-02T18:35:35.257" v="8"/>
        <pc:sldMkLst>
          <pc:docMk/>
          <pc:sldMk cId="3133330789" sldId="363"/>
        </pc:sldMkLst>
      </pc:sldChg>
      <pc:sldChg chg="modSp add del mod">
        <pc:chgData name="Chervyakov, Andrey" userId="dbdfc4e7-c505-4785-a117-c03dfe609c52" providerId="ADAL" clId="{0E97AA88-0283-4669-98EF-794474DB8C28}" dt="2021-06-04T10:56:43.507" v="215" actId="47"/>
        <pc:sldMkLst>
          <pc:docMk/>
          <pc:sldMk cId="3998462748" sldId="364"/>
        </pc:sldMkLst>
        <pc:spChg chg="mod">
          <ac:chgData name="Chervyakov, Andrey" userId="dbdfc4e7-c505-4785-a117-c03dfe609c52" providerId="ADAL" clId="{0E97AA88-0283-4669-98EF-794474DB8C28}" dt="2021-06-03T14:31:46.390" v="206" actId="20577"/>
          <ac:spMkLst>
            <pc:docMk/>
            <pc:sldMk cId="3998462748" sldId="364"/>
            <ac:spMk id="3" creationId="{72A2AA5C-9816-4949-A951-B2CCBB62F00C}"/>
          </ac:spMkLst>
        </pc:spChg>
      </pc:sldChg>
      <pc:sldChg chg="modSp add del mod">
        <pc:chgData name="Chervyakov, Andrey" userId="dbdfc4e7-c505-4785-a117-c03dfe609c52" providerId="ADAL" clId="{0E97AA88-0283-4669-98EF-794474DB8C28}" dt="2021-06-03T14:23:32.508" v="121" actId="47"/>
        <pc:sldMkLst>
          <pc:docMk/>
          <pc:sldMk cId="2580544634" sldId="365"/>
        </pc:sldMkLst>
        <pc:spChg chg="mod">
          <ac:chgData name="Chervyakov, Andrey" userId="dbdfc4e7-c505-4785-a117-c03dfe609c52" providerId="ADAL" clId="{0E97AA88-0283-4669-98EF-794474DB8C28}" dt="2021-06-02T18:37:26.521" v="114" actId="20577"/>
          <ac:spMkLst>
            <pc:docMk/>
            <pc:sldMk cId="2580544634" sldId="365"/>
            <ac:spMk id="3" creationId="{A0245996-E417-4CC2-A295-752503B4E57E}"/>
          </ac:spMkLst>
        </pc:spChg>
      </pc:sldChg>
      <pc:sldChg chg="modSp add del mod">
        <pc:chgData name="Chervyakov, Andrey" userId="dbdfc4e7-c505-4785-a117-c03dfe609c52" providerId="ADAL" clId="{0E97AA88-0283-4669-98EF-794474DB8C28}" dt="2021-06-04T10:58:07.887" v="222" actId="47"/>
        <pc:sldMkLst>
          <pc:docMk/>
          <pc:sldMk cId="2732275547" sldId="366"/>
        </pc:sldMkLst>
        <pc:spChg chg="mod">
          <ac:chgData name="Chervyakov, Andrey" userId="dbdfc4e7-c505-4785-a117-c03dfe609c52" providerId="ADAL" clId="{0E97AA88-0283-4669-98EF-794474DB8C28}" dt="2021-06-03T14:30:47.625" v="186" actId="14100"/>
          <ac:spMkLst>
            <pc:docMk/>
            <pc:sldMk cId="2732275547" sldId="366"/>
            <ac:spMk id="7" creationId="{AF72BC41-B3B6-4B1C-9005-0910C8F2C105}"/>
          </ac:spMkLst>
        </pc:spChg>
      </pc:sldChg>
      <pc:sldChg chg="addSp delSp modSp add del mod">
        <pc:chgData name="Chervyakov, Andrey" userId="dbdfc4e7-c505-4785-a117-c03dfe609c52" providerId="ADAL" clId="{0E97AA88-0283-4669-98EF-794474DB8C28}" dt="2021-06-04T10:58:13.626" v="224" actId="47"/>
        <pc:sldMkLst>
          <pc:docMk/>
          <pc:sldMk cId="85826492" sldId="367"/>
        </pc:sldMkLst>
        <pc:spChg chg="mod">
          <ac:chgData name="Chervyakov, Andrey" userId="dbdfc4e7-c505-4785-a117-c03dfe609c52" providerId="ADAL" clId="{0E97AA88-0283-4669-98EF-794474DB8C28}" dt="2021-06-02T18:35:35.002" v="7"/>
          <ac:spMkLst>
            <pc:docMk/>
            <pc:sldMk cId="85826492" sldId="367"/>
            <ac:spMk id="3" creationId="{A0245996-E417-4CC2-A295-752503B4E57E}"/>
          </ac:spMkLst>
        </pc:spChg>
        <pc:spChg chg="add del mod">
          <ac:chgData name="Chervyakov, Andrey" userId="dbdfc4e7-c505-4785-a117-c03dfe609c52" providerId="ADAL" clId="{0E97AA88-0283-4669-98EF-794474DB8C28}" dt="2021-06-02T18:36:28.931" v="93"/>
          <ac:spMkLst>
            <pc:docMk/>
            <pc:sldMk cId="85826492" sldId="367"/>
            <ac:spMk id="4" creationId="{4E2D3D63-2033-433F-85F1-671AA72A95EB}"/>
          </ac:spMkLst>
        </pc:spChg>
        <pc:spChg chg="del">
          <ac:chgData name="Chervyakov, Andrey" userId="dbdfc4e7-c505-4785-a117-c03dfe609c52" providerId="ADAL" clId="{0E97AA88-0283-4669-98EF-794474DB8C28}" dt="2021-06-02T18:36:49.659" v="105" actId="478"/>
          <ac:spMkLst>
            <pc:docMk/>
            <pc:sldMk cId="85826492" sldId="367"/>
            <ac:spMk id="7" creationId="{AF72BC41-B3B6-4B1C-9005-0910C8F2C105}"/>
          </ac:spMkLst>
        </pc:spChg>
        <pc:spChg chg="add mod">
          <ac:chgData name="Chervyakov, Andrey" userId="dbdfc4e7-c505-4785-a117-c03dfe609c52" providerId="ADAL" clId="{0E97AA88-0283-4669-98EF-794474DB8C28}" dt="2021-06-02T18:36:54.410" v="109" actId="20577"/>
          <ac:spMkLst>
            <pc:docMk/>
            <pc:sldMk cId="85826492" sldId="367"/>
            <ac:spMk id="8" creationId="{8B76B430-5723-4097-81BD-4B3C907E4114}"/>
          </ac:spMkLst>
        </pc:spChg>
      </pc:sldChg>
      <pc:sldChg chg="del">
        <pc:chgData name="Chervyakov, Andrey" userId="dbdfc4e7-c505-4785-a117-c03dfe609c52" providerId="ADAL" clId="{0E97AA88-0283-4669-98EF-794474DB8C28}" dt="2021-06-02T18:37:33.716" v="115" actId="47"/>
        <pc:sldMkLst>
          <pc:docMk/>
          <pc:sldMk cId="4023035675" sldId="806"/>
        </pc:sldMkLst>
      </pc:sldChg>
      <pc:sldChg chg="del">
        <pc:chgData name="Chervyakov, Andrey" userId="dbdfc4e7-c505-4785-a117-c03dfe609c52" providerId="ADAL" clId="{0E97AA88-0283-4669-98EF-794474DB8C28}" dt="2021-06-02T18:37:33.716" v="115" actId="47"/>
        <pc:sldMkLst>
          <pc:docMk/>
          <pc:sldMk cId="500884402" sldId="808"/>
        </pc:sldMkLst>
      </pc:sldChg>
      <pc:sldChg chg="del">
        <pc:chgData name="Chervyakov, Andrey" userId="dbdfc4e7-c505-4785-a117-c03dfe609c52" providerId="ADAL" clId="{0E97AA88-0283-4669-98EF-794474DB8C28}" dt="2021-06-02T18:37:33.716" v="115" actId="47"/>
        <pc:sldMkLst>
          <pc:docMk/>
          <pc:sldMk cId="3443734338" sldId="811"/>
        </pc:sldMkLst>
      </pc:sldChg>
      <pc:sldChg chg="del">
        <pc:chgData name="Chervyakov, Andrey" userId="dbdfc4e7-c505-4785-a117-c03dfe609c52" providerId="ADAL" clId="{0E97AA88-0283-4669-98EF-794474DB8C28}" dt="2021-06-02T18:37:33.716" v="115" actId="47"/>
        <pc:sldMkLst>
          <pc:docMk/>
          <pc:sldMk cId="1317117274" sldId="817"/>
        </pc:sldMkLst>
      </pc:sldChg>
      <pc:sldChg chg="del">
        <pc:chgData name="Chervyakov, Andrey" userId="dbdfc4e7-c505-4785-a117-c03dfe609c52" providerId="ADAL" clId="{0E97AA88-0283-4669-98EF-794474DB8C28}" dt="2021-06-02T18:37:33.716" v="115" actId="47"/>
        <pc:sldMkLst>
          <pc:docMk/>
          <pc:sldMk cId="3215008022" sldId="818"/>
        </pc:sldMkLst>
      </pc:sldChg>
      <pc:sldChg chg="del">
        <pc:chgData name="Chervyakov, Andrey" userId="dbdfc4e7-c505-4785-a117-c03dfe609c52" providerId="ADAL" clId="{0E97AA88-0283-4669-98EF-794474DB8C28}" dt="2021-06-02T18:37:33.716" v="115" actId="47"/>
        <pc:sldMkLst>
          <pc:docMk/>
          <pc:sldMk cId="4176455356" sldId="820"/>
        </pc:sldMkLst>
      </pc:sldChg>
      <pc:sldChg chg="del">
        <pc:chgData name="Chervyakov, Andrey" userId="dbdfc4e7-c505-4785-a117-c03dfe609c52" providerId="ADAL" clId="{0E97AA88-0283-4669-98EF-794474DB8C28}" dt="2021-06-02T18:37:33.716" v="115" actId="47"/>
        <pc:sldMkLst>
          <pc:docMk/>
          <pc:sldMk cId="4182845249" sldId="822"/>
        </pc:sldMkLst>
      </pc:sldChg>
      <pc:sldChg chg="del">
        <pc:chgData name="Chervyakov, Andrey" userId="dbdfc4e7-c505-4785-a117-c03dfe609c52" providerId="ADAL" clId="{0E97AA88-0283-4669-98EF-794474DB8C28}" dt="2021-06-02T18:37:33.716" v="115" actId="47"/>
        <pc:sldMkLst>
          <pc:docMk/>
          <pc:sldMk cId="165658420" sldId="824"/>
        </pc:sldMkLst>
      </pc:sldChg>
      <pc:sldChg chg="del">
        <pc:chgData name="Chervyakov, Andrey" userId="dbdfc4e7-c505-4785-a117-c03dfe609c52" providerId="ADAL" clId="{0E97AA88-0283-4669-98EF-794474DB8C28}" dt="2021-06-02T18:37:33.716" v="115" actId="47"/>
        <pc:sldMkLst>
          <pc:docMk/>
          <pc:sldMk cId="2464008437" sldId="825"/>
        </pc:sldMkLst>
      </pc:sldChg>
      <pc:sldChg chg="del">
        <pc:chgData name="Chervyakov, Andrey" userId="dbdfc4e7-c505-4785-a117-c03dfe609c52" providerId="ADAL" clId="{0E97AA88-0283-4669-98EF-794474DB8C28}" dt="2021-06-02T18:37:33.716" v="115" actId="47"/>
        <pc:sldMkLst>
          <pc:docMk/>
          <pc:sldMk cId="4119348923" sldId="826"/>
        </pc:sldMkLst>
      </pc:sldChg>
      <pc:sldChg chg="modSp add del mod">
        <pc:chgData name="Chervyakov, Andrey" userId="dbdfc4e7-c505-4785-a117-c03dfe609c52" providerId="ADAL" clId="{0E97AA88-0283-4669-98EF-794474DB8C28}" dt="2021-06-06T09:36:09.618" v="284" actId="114"/>
        <pc:sldMkLst>
          <pc:docMk/>
          <pc:sldMk cId="2513194301" sldId="827"/>
        </pc:sldMkLst>
        <pc:spChg chg="mod">
          <ac:chgData name="Chervyakov, Andrey" userId="dbdfc4e7-c505-4785-a117-c03dfe609c52" providerId="ADAL" clId="{0E97AA88-0283-4669-98EF-794474DB8C28}" dt="2021-06-06T09:36:09.618" v="284" actId="114"/>
          <ac:spMkLst>
            <pc:docMk/>
            <pc:sldMk cId="2513194301" sldId="827"/>
            <ac:spMk id="3" creationId="{8CB35B66-A145-4A82-B7AF-1170D1FE24AC}"/>
          </ac:spMkLst>
        </pc:spChg>
      </pc:sldChg>
      <pc:sldChg chg="add">
        <pc:chgData name="Chervyakov, Andrey" userId="dbdfc4e7-c505-4785-a117-c03dfe609c52" providerId="ADAL" clId="{0E97AA88-0283-4669-98EF-794474DB8C28}" dt="2021-06-04T10:55:30.295" v="207"/>
        <pc:sldMkLst>
          <pc:docMk/>
          <pc:sldMk cId="3549740801" sldId="829"/>
        </pc:sldMkLst>
      </pc:sldChg>
      <pc:sldChg chg="del">
        <pc:chgData name="Chervyakov, Andrey" userId="dbdfc4e7-c505-4785-a117-c03dfe609c52" providerId="ADAL" clId="{0E97AA88-0283-4669-98EF-794474DB8C28}" dt="2021-06-02T18:37:33.716" v="115" actId="47"/>
        <pc:sldMkLst>
          <pc:docMk/>
          <pc:sldMk cId="2138337974" sldId="832"/>
        </pc:sldMkLst>
      </pc:sldChg>
      <pc:sldChg chg="modSp add mod">
        <pc:chgData name="Chervyakov, Andrey" userId="dbdfc4e7-c505-4785-a117-c03dfe609c52" providerId="ADAL" clId="{0E97AA88-0283-4669-98EF-794474DB8C28}" dt="2021-06-06T09:37:40.066" v="300" actId="20577"/>
        <pc:sldMkLst>
          <pc:docMk/>
          <pc:sldMk cId="2424765638" sldId="833"/>
        </pc:sldMkLst>
        <pc:spChg chg="mod">
          <ac:chgData name="Chervyakov, Andrey" userId="dbdfc4e7-c505-4785-a117-c03dfe609c52" providerId="ADAL" clId="{0E97AA88-0283-4669-98EF-794474DB8C28}" dt="2021-06-06T09:37:40.066" v="300" actId="20577"/>
          <ac:spMkLst>
            <pc:docMk/>
            <pc:sldMk cId="2424765638" sldId="833"/>
            <ac:spMk id="3" creationId="{8CB35B66-A145-4A82-B7AF-1170D1FE24AC}"/>
          </ac:spMkLst>
        </pc:spChg>
      </pc:sldChg>
      <pc:sldChg chg="modSp add mod">
        <pc:chgData name="Chervyakov, Andrey" userId="dbdfc4e7-c505-4785-a117-c03dfe609c52" providerId="ADAL" clId="{0E97AA88-0283-4669-98EF-794474DB8C28}" dt="2021-06-06T10:10:54.416" v="1381" actId="20577"/>
        <pc:sldMkLst>
          <pc:docMk/>
          <pc:sldMk cId="4018189624" sldId="835"/>
        </pc:sldMkLst>
        <pc:spChg chg="mod">
          <ac:chgData name="Chervyakov, Andrey" userId="dbdfc4e7-c505-4785-a117-c03dfe609c52" providerId="ADAL" clId="{0E97AA88-0283-4669-98EF-794474DB8C28}" dt="2021-06-06T10:10:54.416" v="1381" actId="20577"/>
          <ac:spMkLst>
            <pc:docMk/>
            <pc:sldMk cId="4018189624" sldId="835"/>
            <ac:spMk id="3" creationId="{A0245996-E417-4CC2-A295-752503B4E57E}"/>
          </ac:spMkLst>
        </pc:spChg>
      </pc:sldChg>
      <pc:sldChg chg="delSp modSp add del mod">
        <pc:chgData name="Chervyakov, Andrey" userId="dbdfc4e7-c505-4785-a117-c03dfe609c52" providerId="ADAL" clId="{0E97AA88-0283-4669-98EF-794474DB8C28}" dt="2021-06-06T09:46:23.521" v="725"/>
        <pc:sldMkLst>
          <pc:docMk/>
          <pc:sldMk cId="2117466781" sldId="842"/>
        </pc:sldMkLst>
        <pc:spChg chg="mod">
          <ac:chgData name="Chervyakov, Andrey" userId="dbdfc4e7-c505-4785-a117-c03dfe609c52" providerId="ADAL" clId="{0E97AA88-0283-4669-98EF-794474DB8C28}" dt="2021-06-06T09:46:23.521" v="725"/>
          <ac:spMkLst>
            <pc:docMk/>
            <pc:sldMk cId="2117466781" sldId="842"/>
            <ac:spMk id="3" creationId="{A0245996-E417-4CC2-A295-752503B4E57E}"/>
          </ac:spMkLst>
        </pc:spChg>
        <pc:spChg chg="del">
          <ac:chgData name="Chervyakov, Andrey" userId="dbdfc4e7-c505-4785-a117-c03dfe609c52" providerId="ADAL" clId="{0E97AA88-0283-4669-98EF-794474DB8C28}" dt="2021-06-02T18:37:06.829" v="110" actId="478"/>
          <ac:spMkLst>
            <pc:docMk/>
            <pc:sldMk cId="2117466781" sldId="842"/>
            <ac:spMk id="4" creationId="{662DEE46-5F9C-420C-9015-311A9B8152AE}"/>
          </ac:spMkLst>
        </pc:spChg>
      </pc:sldChg>
      <pc:sldChg chg="modSp add del mod">
        <pc:chgData name="Chervyakov, Andrey" userId="dbdfc4e7-c505-4785-a117-c03dfe609c52" providerId="ADAL" clId="{0E97AA88-0283-4669-98EF-794474DB8C28}" dt="2021-06-06T09:47:52.273" v="799" actId="20577"/>
        <pc:sldMkLst>
          <pc:docMk/>
          <pc:sldMk cId="3081566745" sldId="843"/>
        </pc:sldMkLst>
        <pc:spChg chg="mod">
          <ac:chgData name="Chervyakov, Andrey" userId="dbdfc4e7-c505-4785-a117-c03dfe609c52" providerId="ADAL" clId="{0E97AA88-0283-4669-98EF-794474DB8C28}" dt="2021-06-06T09:47:21.555" v="788" actId="6549"/>
          <ac:spMkLst>
            <pc:docMk/>
            <pc:sldMk cId="3081566745" sldId="843"/>
            <ac:spMk id="3" creationId="{A0245996-E417-4CC2-A295-752503B4E57E}"/>
          </ac:spMkLst>
        </pc:spChg>
        <pc:spChg chg="mod">
          <ac:chgData name="Chervyakov, Andrey" userId="dbdfc4e7-c505-4785-a117-c03dfe609c52" providerId="ADAL" clId="{0E97AA88-0283-4669-98EF-794474DB8C28}" dt="2021-06-06T09:47:52.273" v="799" actId="20577"/>
          <ac:spMkLst>
            <pc:docMk/>
            <pc:sldMk cId="3081566745" sldId="843"/>
            <ac:spMk id="4" creationId="{2B5419D5-99DD-4183-879A-59ECDC36245F}"/>
          </ac:spMkLst>
        </pc:spChg>
      </pc:sldChg>
      <pc:sldChg chg="modSp add del mod">
        <pc:chgData name="Chervyakov, Andrey" userId="dbdfc4e7-c505-4785-a117-c03dfe609c52" providerId="ADAL" clId="{0E97AA88-0283-4669-98EF-794474DB8C28}" dt="2021-06-06T09:51:57.163" v="1008" actId="6549"/>
        <pc:sldMkLst>
          <pc:docMk/>
          <pc:sldMk cId="2931212905" sldId="844"/>
        </pc:sldMkLst>
        <pc:spChg chg="mod">
          <ac:chgData name="Chervyakov, Andrey" userId="dbdfc4e7-c505-4785-a117-c03dfe609c52" providerId="ADAL" clId="{0E97AA88-0283-4669-98EF-794474DB8C28}" dt="2021-06-06T09:51:54.726" v="1007" actId="20577"/>
          <ac:spMkLst>
            <pc:docMk/>
            <pc:sldMk cId="2931212905" sldId="844"/>
            <ac:spMk id="3" creationId="{A0245996-E417-4CC2-A295-752503B4E57E}"/>
          </ac:spMkLst>
        </pc:spChg>
        <pc:spChg chg="mod">
          <ac:chgData name="Chervyakov, Andrey" userId="dbdfc4e7-c505-4785-a117-c03dfe609c52" providerId="ADAL" clId="{0E97AA88-0283-4669-98EF-794474DB8C28}" dt="2021-06-06T09:51:57.163" v="1008" actId="6549"/>
          <ac:spMkLst>
            <pc:docMk/>
            <pc:sldMk cId="2931212905" sldId="844"/>
            <ac:spMk id="4" creationId="{2B5419D5-99DD-4183-879A-59ECDC36245F}"/>
          </ac:spMkLst>
        </pc:spChg>
      </pc:sldChg>
      <pc:sldChg chg="modSp add del mod">
        <pc:chgData name="Chervyakov, Andrey" userId="dbdfc4e7-c505-4785-a117-c03dfe609c52" providerId="ADAL" clId="{0E97AA88-0283-4669-98EF-794474DB8C28}" dt="2021-06-06T09:51:52.263" v="1005" actId="6549"/>
        <pc:sldMkLst>
          <pc:docMk/>
          <pc:sldMk cId="2599571653" sldId="845"/>
        </pc:sldMkLst>
        <pc:spChg chg="mod">
          <ac:chgData name="Chervyakov, Andrey" userId="dbdfc4e7-c505-4785-a117-c03dfe609c52" providerId="ADAL" clId="{0E97AA88-0283-4669-98EF-794474DB8C28}" dt="2021-06-06T09:51:50.259" v="1004" actId="6549"/>
          <ac:spMkLst>
            <pc:docMk/>
            <pc:sldMk cId="2599571653" sldId="845"/>
            <ac:spMk id="3" creationId="{A0245996-E417-4CC2-A295-752503B4E57E}"/>
          </ac:spMkLst>
        </pc:spChg>
        <pc:spChg chg="mod">
          <ac:chgData name="Chervyakov, Andrey" userId="dbdfc4e7-c505-4785-a117-c03dfe609c52" providerId="ADAL" clId="{0E97AA88-0283-4669-98EF-794474DB8C28}" dt="2021-06-06T09:51:52.263" v="1005" actId="6549"/>
          <ac:spMkLst>
            <pc:docMk/>
            <pc:sldMk cId="2599571653" sldId="845"/>
            <ac:spMk id="4" creationId="{2B5419D5-99DD-4183-879A-59ECDC36245F}"/>
          </ac:spMkLst>
        </pc:spChg>
      </pc:sldChg>
      <pc:sldChg chg="add">
        <pc:chgData name="Chervyakov, Andrey" userId="dbdfc4e7-c505-4785-a117-c03dfe609c52" providerId="ADAL" clId="{0E97AA88-0283-4669-98EF-794474DB8C28}" dt="2021-06-04T10:55:30.295" v="207"/>
        <pc:sldMkLst>
          <pc:docMk/>
          <pc:sldMk cId="2979564222" sldId="847"/>
        </pc:sldMkLst>
      </pc:sldChg>
      <pc:sldChg chg="modSp add mod">
        <pc:chgData name="Chervyakov, Andrey" userId="dbdfc4e7-c505-4785-a117-c03dfe609c52" providerId="ADAL" clId="{0E97AA88-0283-4669-98EF-794474DB8C28}" dt="2021-06-07T11:44:24.044" v="1400" actId="20577"/>
        <pc:sldMkLst>
          <pc:docMk/>
          <pc:sldMk cId="3452871885" sldId="848"/>
        </pc:sldMkLst>
        <pc:spChg chg="mod">
          <ac:chgData name="Chervyakov, Andrey" userId="dbdfc4e7-c505-4785-a117-c03dfe609c52" providerId="ADAL" clId="{0E97AA88-0283-4669-98EF-794474DB8C28}" dt="2021-06-07T11:44:24.044" v="1400" actId="20577"/>
          <ac:spMkLst>
            <pc:docMk/>
            <pc:sldMk cId="3452871885" sldId="848"/>
            <ac:spMk id="3" creationId="{A0245996-E417-4CC2-A295-752503B4E57E}"/>
          </ac:spMkLst>
        </pc:spChg>
        <pc:spChg chg="mod">
          <ac:chgData name="Chervyakov, Andrey" userId="dbdfc4e7-c505-4785-a117-c03dfe609c52" providerId="ADAL" clId="{0E97AA88-0283-4669-98EF-794474DB8C28}" dt="2021-06-06T09:39:22.623" v="322" actId="404"/>
          <ac:spMkLst>
            <pc:docMk/>
            <pc:sldMk cId="3452871885" sldId="848"/>
            <ac:spMk id="9" creationId="{99EC3A43-75D2-4ADF-B3EF-0186B58306D1}"/>
          </ac:spMkLst>
        </pc:spChg>
        <pc:spChg chg="mod">
          <ac:chgData name="Chervyakov, Andrey" userId="dbdfc4e7-c505-4785-a117-c03dfe609c52" providerId="ADAL" clId="{0E97AA88-0283-4669-98EF-794474DB8C28}" dt="2021-06-06T09:39:18.400" v="321" actId="404"/>
          <ac:spMkLst>
            <pc:docMk/>
            <pc:sldMk cId="3452871885" sldId="848"/>
            <ac:spMk id="10" creationId="{7B59B4B8-C908-46FA-8CCA-C61A00EB28A2}"/>
          </ac:spMkLst>
        </pc:spChg>
      </pc:sldChg>
      <pc:sldChg chg="modSp add mod">
        <pc:chgData name="Chervyakov, Andrey" userId="dbdfc4e7-c505-4785-a117-c03dfe609c52" providerId="ADAL" clId="{0E97AA88-0283-4669-98EF-794474DB8C28}" dt="2021-06-07T11:46:22.969" v="1474" actId="20577"/>
        <pc:sldMkLst>
          <pc:docMk/>
          <pc:sldMk cId="3982448533" sldId="849"/>
        </pc:sldMkLst>
        <pc:spChg chg="mod">
          <ac:chgData name="Chervyakov, Andrey" userId="dbdfc4e7-c505-4785-a117-c03dfe609c52" providerId="ADAL" clId="{0E97AA88-0283-4669-98EF-794474DB8C28}" dt="2021-06-07T11:46:22.969" v="1474" actId="20577"/>
          <ac:spMkLst>
            <pc:docMk/>
            <pc:sldMk cId="3982448533" sldId="849"/>
            <ac:spMk id="3" creationId="{72A2AA5C-9816-4949-A951-B2CCBB62F00C}"/>
          </ac:spMkLst>
        </pc:spChg>
      </pc:sldChg>
      <pc:sldChg chg="modSp add mod">
        <pc:chgData name="Chervyakov, Andrey" userId="dbdfc4e7-c505-4785-a117-c03dfe609c52" providerId="ADAL" clId="{0E97AA88-0283-4669-98EF-794474DB8C28}" dt="2021-06-06T09:54:15.867" v="1142" actId="6549"/>
        <pc:sldMkLst>
          <pc:docMk/>
          <pc:sldMk cId="1745661010" sldId="850"/>
        </pc:sldMkLst>
        <pc:spChg chg="mod">
          <ac:chgData name="Chervyakov, Andrey" userId="dbdfc4e7-c505-4785-a117-c03dfe609c52" providerId="ADAL" clId="{0E97AA88-0283-4669-98EF-794474DB8C28}" dt="2021-06-06T09:54:15.867" v="1142" actId="6549"/>
          <ac:spMkLst>
            <pc:docMk/>
            <pc:sldMk cId="1745661010" sldId="850"/>
            <ac:spMk id="3" creationId="{A0245996-E417-4CC2-A295-752503B4E57E}"/>
          </ac:spMkLst>
        </pc:spChg>
      </pc:sldChg>
      <pc:sldChg chg="modSp add mod">
        <pc:chgData name="Chervyakov, Andrey" userId="dbdfc4e7-c505-4785-a117-c03dfe609c52" providerId="ADAL" clId="{0E97AA88-0283-4669-98EF-794474DB8C28}" dt="2021-06-06T09:55:37.038" v="1215" actId="20577"/>
        <pc:sldMkLst>
          <pc:docMk/>
          <pc:sldMk cId="2718188552" sldId="851"/>
        </pc:sldMkLst>
        <pc:spChg chg="mod">
          <ac:chgData name="Chervyakov, Andrey" userId="dbdfc4e7-c505-4785-a117-c03dfe609c52" providerId="ADAL" clId="{0E97AA88-0283-4669-98EF-794474DB8C28}" dt="2021-06-06T09:55:17.352" v="1190" actId="20577"/>
          <ac:spMkLst>
            <pc:docMk/>
            <pc:sldMk cId="2718188552" sldId="851"/>
            <ac:spMk id="3" creationId="{A0245996-E417-4CC2-A295-752503B4E57E}"/>
          </ac:spMkLst>
        </pc:spChg>
        <pc:spChg chg="mod">
          <ac:chgData name="Chervyakov, Andrey" userId="dbdfc4e7-c505-4785-a117-c03dfe609c52" providerId="ADAL" clId="{0E97AA88-0283-4669-98EF-794474DB8C28}" dt="2021-06-06T09:55:37.038" v="1215" actId="20577"/>
          <ac:spMkLst>
            <pc:docMk/>
            <pc:sldMk cId="2718188552" sldId="851"/>
            <ac:spMk id="6" creationId="{DDA4E2B7-859E-4754-9FCB-6A7318DD01C3}"/>
          </ac:spMkLst>
        </pc:spChg>
      </pc:sldChg>
      <pc:sldChg chg="modSp add mod">
        <pc:chgData name="Chervyakov, Andrey" userId="dbdfc4e7-c505-4785-a117-c03dfe609c52" providerId="ADAL" clId="{0E97AA88-0283-4669-98EF-794474DB8C28}" dt="2021-06-07T11:46:45.128" v="1492" actId="20577"/>
        <pc:sldMkLst>
          <pc:docMk/>
          <pc:sldMk cId="1011887567" sldId="852"/>
        </pc:sldMkLst>
        <pc:spChg chg="mod">
          <ac:chgData name="Chervyakov, Andrey" userId="dbdfc4e7-c505-4785-a117-c03dfe609c52" providerId="ADAL" clId="{0E97AA88-0283-4669-98EF-794474DB8C28}" dt="2021-06-07T11:46:45.128" v="1492" actId="20577"/>
          <ac:spMkLst>
            <pc:docMk/>
            <pc:sldMk cId="1011887567" sldId="852"/>
            <ac:spMk id="3" creationId="{A0245996-E417-4CC2-A295-752503B4E57E}"/>
          </ac:spMkLst>
        </pc:spChg>
        <pc:spChg chg="mod">
          <ac:chgData name="Chervyakov, Andrey" userId="dbdfc4e7-c505-4785-a117-c03dfe609c52" providerId="ADAL" clId="{0E97AA88-0283-4669-98EF-794474DB8C28}" dt="2021-06-06T09:56:27.263" v="1243" actId="6549"/>
          <ac:spMkLst>
            <pc:docMk/>
            <pc:sldMk cId="1011887567" sldId="852"/>
            <ac:spMk id="11" creationId="{DF929312-2CCF-4360-81BC-0A5091ED136B}"/>
          </ac:spMkLst>
        </pc:spChg>
        <pc:graphicFrameChg chg="mod modGraphic">
          <ac:chgData name="Chervyakov, Andrey" userId="dbdfc4e7-c505-4785-a117-c03dfe609c52" providerId="ADAL" clId="{0E97AA88-0283-4669-98EF-794474DB8C28}" dt="2021-06-06T09:56:11.567" v="1225" actId="6549"/>
          <ac:graphicFrameMkLst>
            <pc:docMk/>
            <pc:sldMk cId="1011887567" sldId="852"/>
            <ac:graphicFrameMk id="6" creationId="{1E980A65-8F7B-4B4C-B1D2-05B1CDFDEDB7}"/>
          </ac:graphicFrameMkLst>
        </pc:graphicFrameChg>
      </pc:sldChg>
      <pc:sldMasterChg chg="del delSldLayout">
        <pc:chgData name="Chervyakov, Andrey" userId="dbdfc4e7-c505-4785-a117-c03dfe609c52" providerId="ADAL" clId="{0E97AA88-0283-4669-98EF-794474DB8C28}" dt="2021-06-02T18:37:33.716" v="115" actId="47"/>
        <pc:sldMasterMkLst>
          <pc:docMk/>
          <pc:sldMasterMk cId="0" sldId="2147483648"/>
        </pc:sldMasterMkLst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2679684536" sldId="2147483719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1011918647" sldId="2147483722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848009137" sldId="2147483723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610512456" sldId="2147483724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498565361" sldId="2147483730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3163764267" sldId="2147483744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2511187831" sldId="2147483745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111115880" sldId="2147483746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1069130286" sldId="2147483747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166060033" sldId="2147483749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1008318826" sldId="2147483750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3057877701" sldId="2147483751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2985169533" sldId="2147483754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1906991183" sldId="2147483755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2554795741" sldId="2147483756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3683255603" sldId="2147483759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2659977097" sldId="2147483761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3672375918" sldId="2147483766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2885001719" sldId="2147483767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1206316103" sldId="2147483768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2929401118" sldId="2147483769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2949666428" sldId="2147483770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2721394469" sldId="2147483771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1275472773" sldId="2147483772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1393236343" sldId="2147483778"/>
          </pc:sldLayoutMkLst>
        </pc:sldLayoutChg>
        <pc:sldLayoutChg chg="del">
          <pc:chgData name="Chervyakov, Andrey" userId="dbdfc4e7-c505-4785-a117-c03dfe609c52" providerId="ADAL" clId="{0E97AA88-0283-4669-98EF-794474DB8C28}" dt="2021-06-02T18:37:33.716" v="115" actId="47"/>
          <pc:sldLayoutMkLst>
            <pc:docMk/>
            <pc:sldMasterMk cId="0" sldId="2147483648"/>
            <pc:sldLayoutMk cId="4037652969" sldId="2147483780"/>
          </pc:sldLayoutMkLst>
        </pc:sldLayoutChg>
      </pc:sldMasterChg>
    </pc:docChg>
  </pc:docChgLst>
  <pc:docChgLst>
    <pc:chgData name="Belov, Dmitry" userId="300d3002-f2c5-4d4f-a7d5-044fdce66abc" providerId="ADAL" clId="{00C89166-D1C5-4CAF-BA4A-BDBD59F06445}"/>
    <pc:docChg chg="undo custSel addSld delSld modSld">
      <pc:chgData name="Belov, Dmitry" userId="300d3002-f2c5-4d4f-a7d5-044fdce66abc" providerId="ADAL" clId="{00C89166-D1C5-4CAF-BA4A-BDBD59F06445}" dt="2022-01-10T10:52:11.093" v="504" actId="20577"/>
      <pc:docMkLst>
        <pc:docMk/>
      </pc:docMkLst>
      <pc:sldChg chg="modSp mod">
        <pc:chgData name="Belov, Dmitry" userId="300d3002-f2c5-4d4f-a7d5-044fdce66abc" providerId="ADAL" clId="{00C89166-D1C5-4CAF-BA4A-BDBD59F06445}" dt="2022-01-10T10:34:17.176" v="60" actId="27636"/>
        <pc:sldMkLst>
          <pc:docMk/>
          <pc:sldMk cId="1735547238" sldId="968"/>
        </pc:sldMkLst>
        <pc:spChg chg="mod">
          <ac:chgData name="Belov, Dmitry" userId="300d3002-f2c5-4d4f-a7d5-044fdce66abc" providerId="ADAL" clId="{00C89166-D1C5-4CAF-BA4A-BDBD59F06445}" dt="2022-01-10T10:34:17.176" v="60" actId="27636"/>
          <ac:spMkLst>
            <pc:docMk/>
            <pc:sldMk cId="1735547238" sldId="968"/>
            <ac:spMk id="3" creationId="{C489DF50-3A0D-406E-B584-0A339D5E37B1}"/>
          </ac:spMkLst>
        </pc:spChg>
      </pc:sldChg>
      <pc:sldChg chg="addSp modSp new mod">
        <pc:chgData name="Belov, Dmitry" userId="300d3002-f2c5-4d4f-a7d5-044fdce66abc" providerId="ADAL" clId="{00C89166-D1C5-4CAF-BA4A-BDBD59F06445}" dt="2022-01-10T10:52:11.093" v="504" actId="20577"/>
        <pc:sldMkLst>
          <pc:docMk/>
          <pc:sldMk cId="2996504888" sldId="975"/>
        </pc:sldMkLst>
        <pc:spChg chg="mod">
          <ac:chgData name="Belov, Dmitry" userId="300d3002-f2c5-4d4f-a7d5-044fdce66abc" providerId="ADAL" clId="{00C89166-D1C5-4CAF-BA4A-BDBD59F06445}" dt="2022-01-10T10:43:52.881" v="488" actId="404"/>
          <ac:spMkLst>
            <pc:docMk/>
            <pc:sldMk cId="2996504888" sldId="975"/>
            <ac:spMk id="2" creationId="{5773C977-2338-4B31-BB9A-89AE67BE478F}"/>
          </ac:spMkLst>
        </pc:spChg>
        <pc:spChg chg="mod">
          <ac:chgData name="Belov, Dmitry" userId="300d3002-f2c5-4d4f-a7d5-044fdce66abc" providerId="ADAL" clId="{00C89166-D1C5-4CAF-BA4A-BDBD59F06445}" dt="2022-01-10T10:52:11.093" v="504" actId="20577"/>
          <ac:spMkLst>
            <pc:docMk/>
            <pc:sldMk cId="2996504888" sldId="975"/>
            <ac:spMk id="3" creationId="{0563B2E6-9E77-436F-ACB3-69F6516DB774}"/>
          </ac:spMkLst>
        </pc:spChg>
        <pc:spChg chg="add mod">
          <ac:chgData name="Belov, Dmitry" userId="300d3002-f2c5-4d4f-a7d5-044fdce66abc" providerId="ADAL" clId="{00C89166-D1C5-4CAF-BA4A-BDBD59F06445}" dt="2022-01-10T10:37:45.047" v="236" actId="1076"/>
          <ac:spMkLst>
            <pc:docMk/>
            <pc:sldMk cId="2996504888" sldId="975"/>
            <ac:spMk id="7" creationId="{9AD728F2-7A4C-4308-9725-066392A82FCB}"/>
          </ac:spMkLst>
        </pc:spChg>
        <pc:picChg chg="add mod">
          <ac:chgData name="Belov, Dmitry" userId="300d3002-f2c5-4d4f-a7d5-044fdce66abc" providerId="ADAL" clId="{00C89166-D1C5-4CAF-BA4A-BDBD59F06445}" dt="2022-01-10T10:36:22.785" v="214" actId="1076"/>
          <ac:picMkLst>
            <pc:docMk/>
            <pc:sldMk cId="2996504888" sldId="975"/>
            <ac:picMk id="1026" creationId="{7B598A70-B428-4975-892C-540CBB11F999}"/>
          </ac:picMkLst>
        </pc:picChg>
        <pc:picChg chg="add mod">
          <ac:chgData name="Belov, Dmitry" userId="300d3002-f2c5-4d4f-a7d5-044fdce66abc" providerId="ADAL" clId="{00C89166-D1C5-4CAF-BA4A-BDBD59F06445}" dt="2022-01-10T10:36:37.231" v="216" actId="1076"/>
          <ac:picMkLst>
            <pc:docMk/>
            <pc:sldMk cId="2996504888" sldId="975"/>
            <ac:picMk id="1027" creationId="{CA06B7C3-005F-453C-9BD5-7EE43664D96C}"/>
          </ac:picMkLst>
        </pc:picChg>
      </pc:sldChg>
      <pc:sldChg chg="new del">
        <pc:chgData name="Belov, Dmitry" userId="300d3002-f2c5-4d4f-a7d5-044fdce66abc" providerId="ADAL" clId="{00C89166-D1C5-4CAF-BA4A-BDBD59F06445}" dt="2022-01-10T10:33:26.486" v="27" actId="680"/>
        <pc:sldMkLst>
          <pc:docMk/>
          <pc:sldMk cId="3222837420" sldId="975"/>
        </pc:sldMkLst>
      </pc:sldChg>
    </pc:docChg>
  </pc:docChgLst>
  <pc:docChgLst>
    <pc:chgData name="Chervyakov, Andrey" userId="dbdfc4e7-c505-4785-a117-c03dfe609c52" providerId="ADAL" clId="{79C4AA82-CDC7-4941-9FEC-029269D5A3A5}"/>
    <pc:docChg chg="addSld delSld modSld">
      <pc:chgData name="Chervyakov, Andrey" userId="dbdfc4e7-c505-4785-a117-c03dfe609c52" providerId="ADAL" clId="{79C4AA82-CDC7-4941-9FEC-029269D5A3A5}" dt="2022-01-10T15:50:42.709" v="5" actId="47"/>
      <pc:docMkLst>
        <pc:docMk/>
      </pc:docMkLst>
      <pc:sldChg chg="del">
        <pc:chgData name="Chervyakov, Andrey" userId="dbdfc4e7-c505-4785-a117-c03dfe609c52" providerId="ADAL" clId="{79C4AA82-CDC7-4941-9FEC-029269D5A3A5}" dt="2022-01-10T15:50:42.709" v="5" actId="47"/>
        <pc:sldMkLst>
          <pc:docMk/>
          <pc:sldMk cId="4283360399" sldId="974"/>
        </pc:sldMkLst>
      </pc:sldChg>
      <pc:sldChg chg="modSp add mod">
        <pc:chgData name="Chervyakov, Andrey" userId="dbdfc4e7-c505-4785-a117-c03dfe609c52" providerId="ADAL" clId="{79C4AA82-CDC7-4941-9FEC-029269D5A3A5}" dt="2022-01-10T15:50:39.711" v="4" actId="20577"/>
        <pc:sldMkLst>
          <pc:docMk/>
          <pc:sldMk cId="3614041033" sldId="976"/>
        </pc:sldMkLst>
        <pc:spChg chg="mod">
          <ac:chgData name="Chervyakov, Andrey" userId="dbdfc4e7-c505-4785-a117-c03dfe609c52" providerId="ADAL" clId="{79C4AA82-CDC7-4941-9FEC-029269D5A3A5}" dt="2022-01-10T15:50:39.711" v="4" actId="20577"/>
          <ac:spMkLst>
            <pc:docMk/>
            <pc:sldMk cId="3614041033" sldId="976"/>
            <ac:spMk id="2" creationId="{586FE957-3966-4252-A9FC-C42F352E53A9}"/>
          </ac:spMkLst>
        </pc:spChg>
        <pc:spChg chg="mod">
          <ac:chgData name="Chervyakov, Andrey" userId="dbdfc4e7-c505-4785-a117-c03dfe609c52" providerId="ADAL" clId="{79C4AA82-CDC7-4941-9FEC-029269D5A3A5}" dt="2022-01-10T15:50:33.540" v="1"/>
          <ac:spMkLst>
            <pc:docMk/>
            <pc:sldMk cId="3614041033" sldId="976"/>
            <ac:spMk id="3" creationId="{04771246-319D-4C3A-9DB1-8C4D30A3AD33}"/>
          </ac:spMkLst>
        </pc:spChg>
      </pc:sldChg>
    </pc:docChg>
  </pc:docChgLst>
  <pc:docChgLst>
    <pc:chgData name="Belov, Dmitry" userId="300d3002-f2c5-4d4f-a7d5-044fdce66abc" providerId="ADAL" clId="{3DE10354-EFBC-44DF-8843-77022151B5D0}"/>
    <pc:docChg chg="undo custSel delSld modSld">
      <pc:chgData name="Belov, Dmitry" userId="300d3002-f2c5-4d4f-a7d5-044fdce66abc" providerId="ADAL" clId="{3DE10354-EFBC-44DF-8843-77022151B5D0}" dt="2021-11-29T08:33:39.710" v="76" actId="47"/>
      <pc:docMkLst>
        <pc:docMk/>
      </pc:docMkLst>
      <pc:sldChg chg="modSp mod">
        <pc:chgData name="Belov, Dmitry" userId="300d3002-f2c5-4d4f-a7d5-044fdce66abc" providerId="ADAL" clId="{3DE10354-EFBC-44DF-8843-77022151B5D0}" dt="2021-11-25T15:10:37.256" v="74" actId="20577"/>
        <pc:sldMkLst>
          <pc:docMk/>
          <pc:sldMk cId="1011887567" sldId="852"/>
        </pc:sldMkLst>
        <pc:spChg chg="mod">
          <ac:chgData name="Belov, Dmitry" userId="300d3002-f2c5-4d4f-a7d5-044fdce66abc" providerId="ADAL" clId="{3DE10354-EFBC-44DF-8843-77022151B5D0}" dt="2021-11-25T15:10:37.256" v="74" actId="20577"/>
          <ac:spMkLst>
            <pc:docMk/>
            <pc:sldMk cId="1011887567" sldId="852"/>
            <ac:spMk id="2" creationId="{E7244054-4CA9-4D3B-93D3-0D5CAF634EDD}"/>
          </ac:spMkLst>
        </pc:spChg>
      </pc:sldChg>
      <pc:sldChg chg="modSp mod">
        <pc:chgData name="Belov, Dmitry" userId="300d3002-f2c5-4d4f-a7d5-044fdce66abc" providerId="ADAL" clId="{3DE10354-EFBC-44DF-8843-77022151B5D0}" dt="2021-11-29T08:33:35.676" v="75" actId="20577"/>
        <pc:sldMkLst>
          <pc:docMk/>
          <pc:sldMk cId="1735547238" sldId="968"/>
        </pc:sldMkLst>
        <pc:spChg chg="mod">
          <ac:chgData name="Belov, Dmitry" userId="300d3002-f2c5-4d4f-a7d5-044fdce66abc" providerId="ADAL" clId="{3DE10354-EFBC-44DF-8843-77022151B5D0}" dt="2021-11-29T08:33:35.676" v="75" actId="20577"/>
          <ac:spMkLst>
            <pc:docMk/>
            <pc:sldMk cId="1735547238" sldId="968"/>
            <ac:spMk id="3" creationId="{C489DF50-3A0D-406E-B584-0A339D5E37B1}"/>
          </ac:spMkLst>
        </pc:spChg>
      </pc:sldChg>
      <pc:sldChg chg="modSp del mod">
        <pc:chgData name="Belov, Dmitry" userId="300d3002-f2c5-4d4f-a7d5-044fdce66abc" providerId="ADAL" clId="{3DE10354-EFBC-44DF-8843-77022151B5D0}" dt="2021-11-29T08:33:39.710" v="76" actId="47"/>
        <pc:sldMkLst>
          <pc:docMk/>
          <pc:sldMk cId="340429694" sldId="973"/>
        </pc:sldMkLst>
        <pc:spChg chg="mod">
          <ac:chgData name="Belov, Dmitry" userId="300d3002-f2c5-4d4f-a7d5-044fdce66abc" providerId="ADAL" clId="{3DE10354-EFBC-44DF-8843-77022151B5D0}" dt="2021-11-25T14:08:23.138" v="1" actId="6549"/>
          <ac:spMkLst>
            <pc:docMk/>
            <pc:sldMk cId="340429694" sldId="973"/>
            <ac:spMk id="3" creationId="{A0245996-E417-4CC2-A295-752503B4E57E}"/>
          </ac:spMkLst>
        </pc:spChg>
      </pc:sldChg>
      <pc:sldChg chg="modSp mod">
        <pc:chgData name="Belov, Dmitry" userId="300d3002-f2c5-4d4f-a7d5-044fdce66abc" providerId="ADAL" clId="{3DE10354-EFBC-44DF-8843-77022151B5D0}" dt="2021-11-25T14:22:01.922" v="38" actId="13926"/>
        <pc:sldMkLst>
          <pc:docMk/>
          <pc:sldMk cId="4283360399" sldId="974"/>
        </pc:sldMkLst>
        <pc:spChg chg="mod">
          <ac:chgData name="Belov, Dmitry" userId="300d3002-f2c5-4d4f-a7d5-044fdce66abc" providerId="ADAL" clId="{3DE10354-EFBC-44DF-8843-77022151B5D0}" dt="2021-11-25T14:22:01.922" v="38" actId="13926"/>
          <ac:spMkLst>
            <pc:docMk/>
            <pc:sldMk cId="4283360399" sldId="974"/>
            <ac:spMk id="2" creationId="{586FE957-3966-4252-A9FC-C42F352E53A9}"/>
          </ac:spMkLst>
        </pc:spChg>
        <pc:spChg chg="mod">
          <ac:chgData name="Belov, Dmitry" userId="300d3002-f2c5-4d4f-a7d5-044fdce66abc" providerId="ADAL" clId="{3DE10354-EFBC-44DF-8843-77022151B5D0}" dt="2021-11-25T14:21:57.537" v="37" actId="13926"/>
          <ac:spMkLst>
            <pc:docMk/>
            <pc:sldMk cId="4283360399" sldId="974"/>
            <ac:spMk id="4" creationId="{5059344D-8598-4A55-8E7C-C1CDD48C1267}"/>
          </ac:spMkLst>
        </pc:spChg>
      </pc:sldChg>
    </pc:docChg>
  </pc:docChgLst>
  <pc:docChgLst>
    <pc:chgData name="Putilin, Artyom" userId="7f21f05e-5807-418a-ada3-f49cd94f7737" providerId="ADAL" clId="{EF6A3FAC-817F-46F6-83C8-A2C4F2573445}"/>
    <pc:docChg chg="undo custSel addSld delSld modSld">
      <pc:chgData name="Putilin, Artyom" userId="7f21f05e-5807-418a-ada3-f49cd94f7737" providerId="ADAL" clId="{EF6A3FAC-817F-46F6-83C8-A2C4F2573445}" dt="2021-09-03T12:59:39.419" v="1925" actId="20577"/>
      <pc:docMkLst>
        <pc:docMk/>
      </pc:docMkLst>
      <pc:sldChg chg="del">
        <pc:chgData name="Putilin, Artyom" userId="7f21f05e-5807-418a-ada3-f49cd94f7737" providerId="ADAL" clId="{EF6A3FAC-817F-46F6-83C8-A2C4F2573445}" dt="2021-09-03T11:54:37.710" v="582" actId="47"/>
        <pc:sldMkLst>
          <pc:docMk/>
          <pc:sldMk cId="3814361648" sldId="970"/>
        </pc:sldMkLst>
      </pc:sldChg>
      <pc:sldChg chg="del">
        <pc:chgData name="Putilin, Artyom" userId="7f21f05e-5807-418a-ada3-f49cd94f7737" providerId="ADAL" clId="{EF6A3FAC-817F-46F6-83C8-A2C4F2573445}" dt="2021-09-03T12:27:05.440" v="1858" actId="47"/>
        <pc:sldMkLst>
          <pc:docMk/>
          <pc:sldMk cId="1753478689" sldId="971"/>
        </pc:sldMkLst>
      </pc:sldChg>
      <pc:sldChg chg="addSp delSp modSp add mod">
        <pc:chgData name="Putilin, Artyom" userId="7f21f05e-5807-418a-ada3-f49cd94f7737" providerId="ADAL" clId="{EF6A3FAC-817F-46F6-83C8-A2C4F2573445}" dt="2021-09-03T11:54:26.158" v="581" actId="20577"/>
        <pc:sldMkLst>
          <pc:docMk/>
          <pc:sldMk cId="734191860" sldId="972"/>
        </pc:sldMkLst>
        <pc:spChg chg="mod">
          <ac:chgData name="Putilin, Artyom" userId="7f21f05e-5807-418a-ada3-f49cd94f7737" providerId="ADAL" clId="{EF6A3FAC-817F-46F6-83C8-A2C4F2573445}" dt="2021-09-03T11:36:30.779" v="12" actId="20577"/>
          <ac:spMkLst>
            <pc:docMk/>
            <pc:sldMk cId="734191860" sldId="972"/>
            <ac:spMk id="2" creationId="{E7244054-4CA9-4D3B-93D3-0D5CAF634EDD}"/>
          </ac:spMkLst>
        </pc:spChg>
        <pc:spChg chg="mod">
          <ac:chgData name="Putilin, Artyom" userId="7f21f05e-5807-418a-ada3-f49cd94f7737" providerId="ADAL" clId="{EF6A3FAC-817F-46F6-83C8-A2C4F2573445}" dt="2021-09-03T11:54:26.158" v="581" actId="20577"/>
          <ac:spMkLst>
            <pc:docMk/>
            <pc:sldMk cId="734191860" sldId="972"/>
            <ac:spMk id="3" creationId="{A0245996-E417-4CC2-A295-752503B4E57E}"/>
          </ac:spMkLst>
        </pc:spChg>
        <pc:spChg chg="del mod">
          <ac:chgData name="Putilin, Artyom" userId="7f21f05e-5807-418a-ada3-f49cd94f7737" providerId="ADAL" clId="{EF6A3FAC-817F-46F6-83C8-A2C4F2573445}" dt="2021-09-03T11:51:45.043" v="578" actId="478"/>
          <ac:spMkLst>
            <pc:docMk/>
            <pc:sldMk cId="734191860" sldId="972"/>
            <ac:spMk id="9" creationId="{0C9B3124-949C-4704-BF07-7217E3383B05}"/>
          </ac:spMkLst>
        </pc:spChg>
        <pc:spChg chg="del">
          <ac:chgData name="Putilin, Artyom" userId="7f21f05e-5807-418a-ada3-f49cd94f7737" providerId="ADAL" clId="{EF6A3FAC-817F-46F6-83C8-A2C4F2573445}" dt="2021-09-03T11:50:55.210" v="543" actId="478"/>
          <ac:spMkLst>
            <pc:docMk/>
            <pc:sldMk cId="734191860" sldId="972"/>
            <ac:spMk id="11" creationId="{DF929312-2CCF-4360-81BC-0A5091ED136B}"/>
          </ac:spMkLst>
        </pc:spChg>
        <pc:graphicFrameChg chg="del">
          <ac:chgData name="Putilin, Artyom" userId="7f21f05e-5807-418a-ada3-f49cd94f7737" providerId="ADAL" clId="{EF6A3FAC-817F-46F6-83C8-A2C4F2573445}" dt="2021-09-03T11:50:53.999" v="542" actId="478"/>
          <ac:graphicFrameMkLst>
            <pc:docMk/>
            <pc:sldMk cId="734191860" sldId="972"/>
            <ac:graphicFrameMk id="6" creationId="{1E980A65-8F7B-4B4C-B1D2-05B1CDFDEDB7}"/>
          </ac:graphicFrameMkLst>
        </pc:graphicFrameChg>
        <pc:picChg chg="del">
          <ac:chgData name="Putilin, Artyom" userId="7f21f05e-5807-418a-ada3-f49cd94f7737" providerId="ADAL" clId="{EF6A3FAC-817F-46F6-83C8-A2C4F2573445}" dt="2021-09-03T11:50:51.682" v="541" actId="478"/>
          <ac:picMkLst>
            <pc:docMk/>
            <pc:sldMk cId="734191860" sldId="972"/>
            <ac:picMk id="5" creationId="{952EDA4A-4CA7-4C5C-80FC-A64FDBB01D45}"/>
          </ac:picMkLst>
        </pc:picChg>
        <pc:picChg chg="add mod">
          <ac:chgData name="Putilin, Artyom" userId="7f21f05e-5807-418a-ada3-f49cd94f7737" providerId="ADAL" clId="{EF6A3FAC-817F-46F6-83C8-A2C4F2573445}" dt="2021-09-03T11:51:12.249" v="548" actId="1076"/>
          <ac:picMkLst>
            <pc:docMk/>
            <pc:sldMk cId="734191860" sldId="972"/>
            <ac:picMk id="8" creationId="{CE198B7C-8B62-4B62-86DD-3C2A6135E98F}"/>
          </ac:picMkLst>
        </pc:picChg>
      </pc:sldChg>
      <pc:sldChg chg="delSp modSp add mod">
        <pc:chgData name="Putilin, Artyom" userId="7f21f05e-5807-418a-ada3-f49cd94f7737" providerId="ADAL" clId="{EF6A3FAC-817F-46F6-83C8-A2C4F2573445}" dt="2021-09-03T12:59:39.419" v="1925" actId="20577"/>
        <pc:sldMkLst>
          <pc:docMk/>
          <pc:sldMk cId="340429694" sldId="973"/>
        </pc:sldMkLst>
        <pc:spChg chg="mod">
          <ac:chgData name="Putilin, Artyom" userId="7f21f05e-5807-418a-ada3-f49cd94f7737" providerId="ADAL" clId="{EF6A3FAC-817F-46F6-83C8-A2C4F2573445}" dt="2021-09-03T11:57:40.354" v="601" actId="20577"/>
          <ac:spMkLst>
            <pc:docMk/>
            <pc:sldMk cId="340429694" sldId="973"/>
            <ac:spMk id="2" creationId="{E7244054-4CA9-4D3B-93D3-0D5CAF634EDD}"/>
          </ac:spMkLst>
        </pc:spChg>
        <pc:spChg chg="mod">
          <ac:chgData name="Putilin, Artyom" userId="7f21f05e-5807-418a-ada3-f49cd94f7737" providerId="ADAL" clId="{EF6A3FAC-817F-46F6-83C8-A2C4F2573445}" dt="2021-09-03T12:59:39.419" v="1925" actId="20577"/>
          <ac:spMkLst>
            <pc:docMk/>
            <pc:sldMk cId="340429694" sldId="973"/>
            <ac:spMk id="3" creationId="{A0245996-E417-4CC2-A295-752503B4E57E}"/>
          </ac:spMkLst>
        </pc:spChg>
        <pc:picChg chg="del">
          <ac:chgData name="Putilin, Artyom" userId="7f21f05e-5807-418a-ada3-f49cd94f7737" providerId="ADAL" clId="{EF6A3FAC-817F-46F6-83C8-A2C4F2573445}" dt="2021-09-03T12:04:45.169" v="1080" actId="478"/>
          <ac:picMkLst>
            <pc:docMk/>
            <pc:sldMk cId="340429694" sldId="973"/>
            <ac:picMk id="8" creationId="{CE198B7C-8B62-4B62-86DD-3C2A6135E98F}"/>
          </ac:picMkLst>
        </pc:picChg>
      </pc:sldChg>
    </pc:docChg>
  </pc:docChgLst>
  <pc:docChgLst>
    <pc:chgData name="Chervyakov, Andrey" userId="dbdfc4e7-c505-4785-a117-c03dfe609c52" providerId="ADAL" clId="{0D6AA8EC-CD83-43FA-AB56-AA09E4D6A9D5}"/>
    <pc:docChg chg="undo custSel modSld">
      <pc:chgData name="Chervyakov, Andrey" userId="dbdfc4e7-c505-4785-a117-c03dfe609c52" providerId="ADAL" clId="{0D6AA8EC-CD83-43FA-AB56-AA09E4D6A9D5}" dt="2021-02-16T14:47:41.856" v="404" actId="6549"/>
      <pc:docMkLst>
        <pc:docMk/>
      </pc:docMkLst>
      <pc:sldChg chg="modSp mod">
        <pc:chgData name="Chervyakov, Andrey" userId="dbdfc4e7-c505-4785-a117-c03dfe609c52" providerId="ADAL" clId="{0D6AA8EC-CD83-43FA-AB56-AA09E4D6A9D5}" dt="2021-01-29T17:01:17.092" v="385" actId="20577"/>
        <pc:sldMkLst>
          <pc:docMk/>
          <pc:sldMk cId="1291240738" sldId="354"/>
        </pc:sldMkLst>
        <pc:graphicFrameChg chg="modGraphic">
          <ac:chgData name="Chervyakov, Andrey" userId="dbdfc4e7-c505-4785-a117-c03dfe609c52" providerId="ADAL" clId="{0D6AA8EC-CD83-43FA-AB56-AA09E4D6A9D5}" dt="2021-01-29T17:01:17.092" v="385" actId="20577"/>
          <ac:graphicFrameMkLst>
            <pc:docMk/>
            <pc:sldMk cId="1291240738" sldId="354"/>
            <ac:graphicFrameMk id="7" creationId="{F7477BBC-7779-4B63-9D07-6D811ACD6328}"/>
          </ac:graphicFrameMkLst>
        </pc:graphicFrameChg>
      </pc:sldChg>
      <pc:sldChg chg="modSp mod">
        <pc:chgData name="Chervyakov, Andrey" userId="dbdfc4e7-c505-4785-a117-c03dfe609c52" providerId="ADAL" clId="{0D6AA8EC-CD83-43FA-AB56-AA09E4D6A9D5}" dt="2021-02-16T14:47:41.856" v="404" actId="6549"/>
        <pc:sldMkLst>
          <pc:docMk/>
          <pc:sldMk cId="500884402" sldId="808"/>
        </pc:sldMkLst>
        <pc:spChg chg="mod">
          <ac:chgData name="Chervyakov, Andrey" userId="dbdfc4e7-c505-4785-a117-c03dfe609c52" providerId="ADAL" clId="{0D6AA8EC-CD83-43FA-AB56-AA09E4D6A9D5}" dt="2021-02-16T14:47:41.856" v="404" actId="6549"/>
          <ac:spMkLst>
            <pc:docMk/>
            <pc:sldMk cId="500884402" sldId="808"/>
            <ac:spMk id="3" creationId="{8CB35B66-A145-4A82-B7AF-1170D1FE24AC}"/>
          </ac:spMkLst>
        </pc:spChg>
      </pc:sldChg>
      <pc:sldChg chg="modSp mod">
        <pc:chgData name="Chervyakov, Andrey" userId="dbdfc4e7-c505-4785-a117-c03dfe609c52" providerId="ADAL" clId="{0D6AA8EC-CD83-43FA-AB56-AA09E4D6A9D5}" dt="2021-01-29T17:02:09.375" v="397" actId="6549"/>
        <pc:sldMkLst>
          <pc:docMk/>
          <pc:sldMk cId="1669431166" sldId="809"/>
        </pc:sldMkLst>
        <pc:spChg chg="mod">
          <ac:chgData name="Chervyakov, Andrey" userId="dbdfc4e7-c505-4785-a117-c03dfe609c52" providerId="ADAL" clId="{0D6AA8EC-CD83-43FA-AB56-AA09E4D6A9D5}" dt="2021-01-29T17:02:09.375" v="397" actId="6549"/>
          <ac:spMkLst>
            <pc:docMk/>
            <pc:sldMk cId="1669431166" sldId="809"/>
            <ac:spMk id="3" creationId="{8CB35B66-A145-4A82-B7AF-1170D1FE24AC}"/>
          </ac:spMkLst>
        </pc:spChg>
      </pc:sldChg>
      <pc:sldChg chg="modSp mod">
        <pc:chgData name="Chervyakov, Andrey" userId="dbdfc4e7-c505-4785-a117-c03dfe609c52" providerId="ADAL" clId="{0D6AA8EC-CD83-43FA-AB56-AA09E4D6A9D5}" dt="2021-01-29T16:43:49.547" v="170" actId="6549"/>
        <pc:sldMkLst>
          <pc:docMk/>
          <pc:sldMk cId="4268890353" sldId="815"/>
        </pc:sldMkLst>
        <pc:spChg chg="mod">
          <ac:chgData name="Chervyakov, Andrey" userId="dbdfc4e7-c505-4785-a117-c03dfe609c52" providerId="ADAL" clId="{0D6AA8EC-CD83-43FA-AB56-AA09E4D6A9D5}" dt="2021-01-29T16:43:37.419" v="162" actId="20577"/>
          <ac:spMkLst>
            <pc:docMk/>
            <pc:sldMk cId="4268890353" sldId="815"/>
            <ac:spMk id="2" creationId="{0DB1A358-1CFC-4629-AE39-00B1AB3CBB1A}"/>
          </ac:spMkLst>
        </pc:spChg>
        <pc:spChg chg="mod">
          <ac:chgData name="Chervyakov, Andrey" userId="dbdfc4e7-c505-4785-a117-c03dfe609c52" providerId="ADAL" clId="{0D6AA8EC-CD83-43FA-AB56-AA09E4D6A9D5}" dt="2021-01-29T16:43:49.547" v="170" actId="6549"/>
          <ac:spMkLst>
            <pc:docMk/>
            <pc:sldMk cId="4268890353" sldId="815"/>
            <ac:spMk id="3" creationId="{8CB35B66-A145-4A82-B7AF-1170D1FE24AC}"/>
          </ac:spMkLst>
        </pc:spChg>
      </pc:sldChg>
    </pc:docChg>
  </pc:docChgLst>
  <pc:docChgLst>
    <pc:chgData name="Chervyakov, Andrey" userId="dbdfc4e7-c505-4785-a117-c03dfe609c52" providerId="ADAL" clId="{365F2DEA-60F4-47A8-BD70-01566537047F}"/>
    <pc:docChg chg="undo custSel modSld">
      <pc:chgData name="Chervyakov, Andrey" userId="dbdfc4e7-c505-4785-a117-c03dfe609c52" providerId="ADAL" clId="{365F2DEA-60F4-47A8-BD70-01566537047F}" dt="2021-09-06T18:11:21.425" v="16" actId="27636"/>
      <pc:docMkLst>
        <pc:docMk/>
      </pc:docMkLst>
      <pc:sldChg chg="modSp mod">
        <pc:chgData name="Chervyakov, Andrey" userId="dbdfc4e7-c505-4785-a117-c03dfe609c52" providerId="ADAL" clId="{365F2DEA-60F4-47A8-BD70-01566537047F}" dt="2021-09-06T18:11:21.425" v="16" actId="27636"/>
        <pc:sldMkLst>
          <pc:docMk/>
          <pc:sldMk cId="1735547238" sldId="968"/>
        </pc:sldMkLst>
        <pc:spChg chg="mod">
          <ac:chgData name="Chervyakov, Andrey" userId="dbdfc4e7-c505-4785-a117-c03dfe609c52" providerId="ADAL" clId="{365F2DEA-60F4-47A8-BD70-01566537047F}" dt="2021-09-06T18:11:21.425" v="16" actId="27636"/>
          <ac:spMkLst>
            <pc:docMk/>
            <pc:sldMk cId="1735547238" sldId="968"/>
            <ac:spMk id="3" creationId="{C489DF50-3A0D-406E-B584-0A339D5E37B1}"/>
          </ac:spMkLst>
        </pc:spChg>
      </pc:sldChg>
      <pc:sldChg chg="modSp mod">
        <pc:chgData name="Chervyakov, Andrey" userId="dbdfc4e7-c505-4785-a117-c03dfe609c52" providerId="ADAL" clId="{365F2DEA-60F4-47A8-BD70-01566537047F}" dt="2021-09-06T18:10:59.413" v="3" actId="20577"/>
        <pc:sldMkLst>
          <pc:docMk/>
          <pc:sldMk cId="4283360399" sldId="974"/>
        </pc:sldMkLst>
        <pc:spChg chg="mod">
          <ac:chgData name="Chervyakov, Andrey" userId="dbdfc4e7-c505-4785-a117-c03dfe609c52" providerId="ADAL" clId="{365F2DEA-60F4-47A8-BD70-01566537047F}" dt="2021-09-06T18:10:59.413" v="3" actId="20577"/>
          <ac:spMkLst>
            <pc:docMk/>
            <pc:sldMk cId="4283360399" sldId="974"/>
            <ac:spMk id="4" creationId="{5059344D-8598-4A55-8E7C-C1CDD48C1267}"/>
          </ac:spMkLst>
        </pc:spChg>
      </pc:sldChg>
    </pc:docChg>
  </pc:docChgLst>
  <pc:docChgLst>
    <pc:chgData name="Chervyakov, Andrey" userId="dbdfc4e7-c505-4785-a117-c03dfe609c52" providerId="ADAL" clId="{82528631-CEA8-49D3-9DFA-CB4B3AFC25A8}"/>
    <pc:docChg chg="undo custSel addSld delSld modSld">
      <pc:chgData name="Chervyakov, Andrey" userId="dbdfc4e7-c505-4785-a117-c03dfe609c52" providerId="ADAL" clId="{82528631-CEA8-49D3-9DFA-CB4B3AFC25A8}" dt="2021-09-05T13:56:46.250" v="826" actId="20577"/>
      <pc:docMkLst>
        <pc:docMk/>
      </pc:docMkLst>
      <pc:sldChg chg="modSp del mod">
        <pc:chgData name="Chervyakov, Andrey" userId="dbdfc4e7-c505-4785-a117-c03dfe609c52" providerId="ADAL" clId="{82528631-CEA8-49D3-9DFA-CB4B3AFC25A8}" dt="2021-09-05T09:36:48.371" v="28" actId="47"/>
        <pc:sldMkLst>
          <pc:docMk/>
          <pc:sldMk cId="904569255" sldId="338"/>
        </pc:sldMkLst>
        <pc:spChg chg="mod">
          <ac:chgData name="Chervyakov, Andrey" userId="dbdfc4e7-c505-4785-a117-c03dfe609c52" providerId="ADAL" clId="{82528631-CEA8-49D3-9DFA-CB4B3AFC25A8}" dt="2021-09-05T09:36:02.233" v="2"/>
          <ac:spMkLst>
            <pc:docMk/>
            <pc:sldMk cId="904569255" sldId="338"/>
            <ac:spMk id="3" creationId="{04771246-319D-4C3A-9DB1-8C4D30A3AD33}"/>
          </ac:spMkLst>
        </pc:spChg>
        <pc:spChg chg="mod">
          <ac:chgData name="Chervyakov, Andrey" userId="dbdfc4e7-c505-4785-a117-c03dfe609c52" providerId="ADAL" clId="{82528631-CEA8-49D3-9DFA-CB4B3AFC25A8}" dt="2021-09-05T09:36:10.713" v="16" actId="20577"/>
          <ac:spMkLst>
            <pc:docMk/>
            <pc:sldMk cId="904569255" sldId="338"/>
            <ac:spMk id="4" creationId="{5059344D-8598-4A55-8E7C-C1CDD48C1267}"/>
          </ac:spMkLst>
        </pc:spChg>
      </pc:sldChg>
      <pc:sldChg chg="modSp mod setBg">
        <pc:chgData name="Chervyakov, Andrey" userId="dbdfc4e7-c505-4785-a117-c03dfe609c52" providerId="ADAL" clId="{82528631-CEA8-49D3-9DFA-CB4B3AFC25A8}" dt="2021-09-05T13:56:26.282" v="815" actId="403"/>
        <pc:sldMkLst>
          <pc:docMk/>
          <pc:sldMk cId="1745661010" sldId="850"/>
        </pc:sldMkLst>
        <pc:spChg chg="mod">
          <ac:chgData name="Chervyakov, Andrey" userId="dbdfc4e7-c505-4785-a117-c03dfe609c52" providerId="ADAL" clId="{82528631-CEA8-49D3-9DFA-CB4B3AFC25A8}" dt="2021-09-05T13:56:21.022" v="813"/>
          <ac:spMkLst>
            <pc:docMk/>
            <pc:sldMk cId="1745661010" sldId="850"/>
            <ac:spMk id="2" creationId="{E7244054-4CA9-4D3B-93D3-0D5CAF634EDD}"/>
          </ac:spMkLst>
        </pc:spChg>
        <pc:spChg chg="mod">
          <ac:chgData name="Chervyakov, Andrey" userId="dbdfc4e7-c505-4785-a117-c03dfe609c52" providerId="ADAL" clId="{82528631-CEA8-49D3-9DFA-CB4B3AFC25A8}" dt="2021-09-05T13:56:26.282" v="815" actId="403"/>
          <ac:spMkLst>
            <pc:docMk/>
            <pc:sldMk cId="1745661010" sldId="850"/>
            <ac:spMk id="3" creationId="{A0245996-E417-4CC2-A295-752503B4E57E}"/>
          </ac:spMkLst>
        </pc:spChg>
      </pc:sldChg>
      <pc:sldChg chg="modSp mod">
        <pc:chgData name="Chervyakov, Andrey" userId="dbdfc4e7-c505-4785-a117-c03dfe609c52" providerId="ADAL" clId="{82528631-CEA8-49D3-9DFA-CB4B3AFC25A8}" dt="2021-09-05T13:56:18.382" v="812" actId="108"/>
        <pc:sldMkLst>
          <pc:docMk/>
          <pc:sldMk cId="2718188552" sldId="851"/>
        </pc:sldMkLst>
        <pc:spChg chg="mod">
          <ac:chgData name="Chervyakov, Andrey" userId="dbdfc4e7-c505-4785-a117-c03dfe609c52" providerId="ADAL" clId="{82528631-CEA8-49D3-9DFA-CB4B3AFC25A8}" dt="2021-09-05T09:45:31.170" v="228"/>
          <ac:spMkLst>
            <pc:docMk/>
            <pc:sldMk cId="2718188552" sldId="851"/>
            <ac:spMk id="2" creationId="{E7244054-4CA9-4D3B-93D3-0D5CAF634EDD}"/>
          </ac:spMkLst>
        </pc:spChg>
        <pc:spChg chg="mod">
          <ac:chgData name="Chervyakov, Andrey" userId="dbdfc4e7-c505-4785-a117-c03dfe609c52" providerId="ADAL" clId="{82528631-CEA8-49D3-9DFA-CB4B3AFC25A8}" dt="2021-09-05T13:56:15.640" v="811" actId="108"/>
          <ac:spMkLst>
            <pc:docMk/>
            <pc:sldMk cId="2718188552" sldId="851"/>
            <ac:spMk id="3" creationId="{A0245996-E417-4CC2-A295-752503B4E57E}"/>
          </ac:spMkLst>
        </pc:spChg>
        <pc:spChg chg="mod">
          <ac:chgData name="Chervyakov, Andrey" userId="dbdfc4e7-c505-4785-a117-c03dfe609c52" providerId="ADAL" clId="{82528631-CEA8-49D3-9DFA-CB4B3AFC25A8}" dt="2021-09-05T13:56:18.382" v="812" actId="108"/>
          <ac:spMkLst>
            <pc:docMk/>
            <pc:sldMk cId="2718188552" sldId="851"/>
            <ac:spMk id="6" creationId="{DDA4E2B7-859E-4754-9FCB-6A7318DD01C3}"/>
          </ac:spMkLst>
        </pc:spChg>
      </pc:sldChg>
      <pc:sldChg chg="modSp mod">
        <pc:chgData name="Chervyakov, Andrey" userId="dbdfc4e7-c505-4785-a117-c03dfe609c52" providerId="ADAL" clId="{82528631-CEA8-49D3-9DFA-CB4B3AFC25A8}" dt="2021-09-05T13:55:38.653" v="799" actId="403"/>
        <pc:sldMkLst>
          <pc:docMk/>
          <pc:sldMk cId="1011887567" sldId="852"/>
        </pc:sldMkLst>
        <pc:spChg chg="mod">
          <ac:chgData name="Chervyakov, Andrey" userId="dbdfc4e7-c505-4785-a117-c03dfe609c52" providerId="ADAL" clId="{82528631-CEA8-49D3-9DFA-CB4B3AFC25A8}" dt="2021-09-05T09:45:36.126" v="230"/>
          <ac:spMkLst>
            <pc:docMk/>
            <pc:sldMk cId="1011887567" sldId="852"/>
            <ac:spMk id="2" creationId="{E7244054-4CA9-4D3B-93D3-0D5CAF634EDD}"/>
          </ac:spMkLst>
        </pc:spChg>
        <pc:spChg chg="mod">
          <ac:chgData name="Chervyakov, Andrey" userId="dbdfc4e7-c505-4785-a117-c03dfe609c52" providerId="ADAL" clId="{82528631-CEA8-49D3-9DFA-CB4B3AFC25A8}" dt="2021-09-05T13:55:38.653" v="799" actId="403"/>
          <ac:spMkLst>
            <pc:docMk/>
            <pc:sldMk cId="1011887567" sldId="852"/>
            <ac:spMk id="3" creationId="{A0245996-E417-4CC2-A295-752503B4E57E}"/>
          </ac:spMkLst>
        </pc:spChg>
        <pc:spChg chg="mod">
          <ac:chgData name="Chervyakov, Andrey" userId="dbdfc4e7-c505-4785-a117-c03dfe609c52" providerId="ADAL" clId="{82528631-CEA8-49D3-9DFA-CB4B3AFC25A8}" dt="2021-09-05T09:51:27.630" v="780" actId="1076"/>
          <ac:spMkLst>
            <pc:docMk/>
            <pc:sldMk cId="1011887567" sldId="852"/>
            <ac:spMk id="9" creationId="{0C9B3124-949C-4704-BF07-7217E3383B05}"/>
          </ac:spMkLst>
        </pc:spChg>
      </pc:sldChg>
      <pc:sldChg chg="modSp mod">
        <pc:chgData name="Chervyakov, Andrey" userId="dbdfc4e7-c505-4785-a117-c03dfe609c52" providerId="ADAL" clId="{82528631-CEA8-49D3-9DFA-CB4B3AFC25A8}" dt="2021-09-05T13:56:46.250" v="826" actId="20577"/>
        <pc:sldMkLst>
          <pc:docMk/>
          <pc:sldMk cId="1735547238" sldId="968"/>
        </pc:sldMkLst>
        <pc:spChg chg="mod">
          <ac:chgData name="Chervyakov, Andrey" userId="dbdfc4e7-c505-4785-a117-c03dfe609c52" providerId="ADAL" clId="{82528631-CEA8-49D3-9DFA-CB4B3AFC25A8}" dt="2021-09-05T09:48:51.523" v="524" actId="108"/>
          <ac:spMkLst>
            <pc:docMk/>
            <pc:sldMk cId="1735547238" sldId="968"/>
            <ac:spMk id="2" creationId="{088086D0-9E84-44E6-82FD-43FA3C463938}"/>
          </ac:spMkLst>
        </pc:spChg>
        <pc:spChg chg="mod">
          <ac:chgData name="Chervyakov, Andrey" userId="dbdfc4e7-c505-4785-a117-c03dfe609c52" providerId="ADAL" clId="{82528631-CEA8-49D3-9DFA-CB4B3AFC25A8}" dt="2021-09-05T13:56:46.250" v="826" actId="20577"/>
          <ac:spMkLst>
            <pc:docMk/>
            <pc:sldMk cId="1735547238" sldId="968"/>
            <ac:spMk id="3" creationId="{C489DF50-3A0D-406E-B584-0A339D5E37B1}"/>
          </ac:spMkLst>
        </pc:spChg>
      </pc:sldChg>
      <pc:sldChg chg="addSp delSp modSp mod">
        <pc:chgData name="Chervyakov, Andrey" userId="dbdfc4e7-c505-4785-a117-c03dfe609c52" providerId="ADAL" clId="{82528631-CEA8-49D3-9DFA-CB4B3AFC25A8}" dt="2021-09-05T13:56:09.492" v="810" actId="108"/>
        <pc:sldMkLst>
          <pc:docMk/>
          <pc:sldMk cId="782236027" sldId="969"/>
        </pc:sldMkLst>
        <pc:spChg chg="mod">
          <ac:chgData name="Chervyakov, Andrey" userId="dbdfc4e7-c505-4785-a117-c03dfe609c52" providerId="ADAL" clId="{82528631-CEA8-49D3-9DFA-CB4B3AFC25A8}" dt="2021-09-05T09:45:33.518" v="229"/>
          <ac:spMkLst>
            <pc:docMk/>
            <pc:sldMk cId="782236027" sldId="969"/>
            <ac:spMk id="2" creationId="{DE1C2EBE-62E0-44D6-B62D-CA89C0949EF7}"/>
          </ac:spMkLst>
        </pc:spChg>
        <pc:spChg chg="mod">
          <ac:chgData name="Chervyakov, Andrey" userId="dbdfc4e7-c505-4785-a117-c03dfe609c52" providerId="ADAL" clId="{82528631-CEA8-49D3-9DFA-CB4B3AFC25A8}" dt="2021-09-05T13:56:09.492" v="810" actId="108"/>
          <ac:spMkLst>
            <pc:docMk/>
            <pc:sldMk cId="782236027" sldId="969"/>
            <ac:spMk id="3" creationId="{4707E198-4DEB-45E0-8ADD-1B41529C8D26}"/>
          </ac:spMkLst>
        </pc:spChg>
        <pc:spChg chg="add mod">
          <ac:chgData name="Chervyakov, Andrey" userId="dbdfc4e7-c505-4785-a117-c03dfe609c52" providerId="ADAL" clId="{82528631-CEA8-49D3-9DFA-CB4B3AFC25A8}" dt="2021-09-05T09:51:19.961" v="779" actId="13926"/>
          <ac:spMkLst>
            <pc:docMk/>
            <pc:sldMk cId="782236027" sldId="969"/>
            <ac:spMk id="6" creationId="{BF5CC307-1B42-4054-BFFA-0A2E9062E34C}"/>
          </ac:spMkLst>
        </pc:spChg>
        <pc:picChg chg="del mod">
          <ac:chgData name="Chervyakov, Andrey" userId="dbdfc4e7-c505-4785-a117-c03dfe609c52" providerId="ADAL" clId="{82528631-CEA8-49D3-9DFA-CB4B3AFC25A8}" dt="2021-09-05T09:42:37.528" v="160" actId="478"/>
          <ac:picMkLst>
            <pc:docMk/>
            <pc:sldMk cId="782236027" sldId="969"/>
            <ac:picMk id="5" creationId="{DA2B53D4-1174-4FD1-8733-24EF9163BFEA}"/>
          </ac:picMkLst>
        </pc:picChg>
        <pc:picChg chg="add mod">
          <ac:chgData name="Chervyakov, Andrey" userId="dbdfc4e7-c505-4785-a117-c03dfe609c52" providerId="ADAL" clId="{82528631-CEA8-49D3-9DFA-CB4B3AFC25A8}" dt="2021-09-05T09:42:57.883" v="167" actId="1076"/>
          <ac:picMkLst>
            <pc:docMk/>
            <pc:sldMk cId="782236027" sldId="969"/>
            <ac:picMk id="7" creationId="{2CD3DE20-B51E-484C-8CE2-746708342192}"/>
          </ac:picMkLst>
        </pc:picChg>
      </pc:sldChg>
      <pc:sldChg chg="modSp mod">
        <pc:chgData name="Chervyakov, Andrey" userId="dbdfc4e7-c505-4785-a117-c03dfe609c52" providerId="ADAL" clId="{82528631-CEA8-49D3-9DFA-CB4B3AFC25A8}" dt="2021-09-05T13:55:25.770" v="795" actId="108"/>
        <pc:sldMkLst>
          <pc:docMk/>
          <pc:sldMk cId="734191860" sldId="972"/>
        </pc:sldMkLst>
        <pc:spChg chg="mod">
          <ac:chgData name="Chervyakov, Andrey" userId="dbdfc4e7-c505-4785-a117-c03dfe609c52" providerId="ADAL" clId="{82528631-CEA8-49D3-9DFA-CB4B3AFC25A8}" dt="2021-09-05T09:44:42.159" v="218" actId="20577"/>
          <ac:spMkLst>
            <pc:docMk/>
            <pc:sldMk cId="734191860" sldId="972"/>
            <ac:spMk id="2" creationId="{E7244054-4CA9-4D3B-93D3-0D5CAF634EDD}"/>
          </ac:spMkLst>
        </pc:spChg>
        <pc:spChg chg="mod">
          <ac:chgData name="Chervyakov, Andrey" userId="dbdfc4e7-c505-4785-a117-c03dfe609c52" providerId="ADAL" clId="{82528631-CEA8-49D3-9DFA-CB4B3AFC25A8}" dt="2021-09-05T13:55:25.770" v="795" actId="108"/>
          <ac:spMkLst>
            <pc:docMk/>
            <pc:sldMk cId="734191860" sldId="972"/>
            <ac:spMk id="3" creationId="{A0245996-E417-4CC2-A295-752503B4E57E}"/>
          </ac:spMkLst>
        </pc:spChg>
        <pc:picChg chg="mod">
          <ac:chgData name="Chervyakov, Andrey" userId="dbdfc4e7-c505-4785-a117-c03dfe609c52" providerId="ADAL" clId="{82528631-CEA8-49D3-9DFA-CB4B3AFC25A8}" dt="2021-09-05T09:44:45.453" v="219" actId="1076"/>
          <ac:picMkLst>
            <pc:docMk/>
            <pc:sldMk cId="734191860" sldId="972"/>
            <ac:picMk id="8" creationId="{CE198B7C-8B62-4B62-86DD-3C2A6135E98F}"/>
          </ac:picMkLst>
        </pc:picChg>
      </pc:sldChg>
      <pc:sldChg chg="modSp mod">
        <pc:chgData name="Chervyakov, Andrey" userId="dbdfc4e7-c505-4785-a117-c03dfe609c52" providerId="ADAL" clId="{82528631-CEA8-49D3-9DFA-CB4B3AFC25A8}" dt="2021-09-05T13:55:31.703" v="797" actId="403"/>
        <pc:sldMkLst>
          <pc:docMk/>
          <pc:sldMk cId="340429694" sldId="973"/>
        </pc:sldMkLst>
        <pc:spChg chg="mod">
          <ac:chgData name="Chervyakov, Andrey" userId="dbdfc4e7-c505-4785-a117-c03dfe609c52" providerId="ADAL" clId="{82528631-CEA8-49D3-9DFA-CB4B3AFC25A8}" dt="2021-09-05T13:55:31.703" v="797" actId="403"/>
          <ac:spMkLst>
            <pc:docMk/>
            <pc:sldMk cId="340429694" sldId="973"/>
            <ac:spMk id="3" creationId="{A0245996-E417-4CC2-A295-752503B4E57E}"/>
          </ac:spMkLst>
        </pc:spChg>
      </pc:sldChg>
      <pc:sldChg chg="modSp add mod setBg">
        <pc:chgData name="Chervyakov, Andrey" userId="dbdfc4e7-c505-4785-a117-c03dfe609c52" providerId="ADAL" clId="{82528631-CEA8-49D3-9DFA-CB4B3AFC25A8}" dt="2021-09-05T09:56:34.668" v="793" actId="20577"/>
        <pc:sldMkLst>
          <pc:docMk/>
          <pc:sldMk cId="4283360399" sldId="974"/>
        </pc:sldMkLst>
        <pc:spChg chg="mod">
          <ac:chgData name="Chervyakov, Andrey" userId="dbdfc4e7-c505-4785-a117-c03dfe609c52" providerId="ADAL" clId="{82528631-CEA8-49D3-9DFA-CB4B3AFC25A8}" dt="2021-09-05T09:36:45.400" v="27" actId="20577"/>
          <ac:spMkLst>
            <pc:docMk/>
            <pc:sldMk cId="4283360399" sldId="974"/>
            <ac:spMk id="2" creationId="{586FE957-3966-4252-A9FC-C42F352E53A9}"/>
          </ac:spMkLst>
        </pc:spChg>
        <pc:spChg chg="mod">
          <ac:chgData name="Chervyakov, Andrey" userId="dbdfc4e7-c505-4785-a117-c03dfe609c52" providerId="ADAL" clId="{82528631-CEA8-49D3-9DFA-CB4B3AFC25A8}" dt="2021-09-05T09:56:34.668" v="793" actId="20577"/>
          <ac:spMkLst>
            <pc:docMk/>
            <pc:sldMk cId="4283360399" sldId="974"/>
            <ac:spMk id="3" creationId="{04771246-319D-4C3A-9DB1-8C4D30A3AD3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A553E8-0470-1349-956C-3CB18694582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67CBD2-00E1-E94C-B4F0-37C39C209DC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0B726A-C477-6444-83BF-F1538D69AD12}" type="datetimeFigureOut">
              <a:rPr lang="en-US" smtClean="0"/>
              <a:t>1/10/2022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7C31E5-3BC8-F849-AC60-6FCBD80D554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01290B-DD02-C147-B1CC-37C02F331DB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DCDB93-7126-8142-8B95-E87AEC4837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2277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Shape 105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56" name="Shape 105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1pPr>
    <a:lvl2pPr indent="1143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2pPr>
    <a:lvl3pPr indent="2286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3pPr>
    <a:lvl4pPr indent="3429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4pPr>
    <a:lvl5pPr indent="4572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5pPr>
    <a:lvl6pPr indent="5715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6pPr>
    <a:lvl7pPr indent="6858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7pPr>
    <a:lvl8pPr indent="8001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8pPr>
    <a:lvl9pPr indent="914400" defTabSz="228600" latinLnBrk="0">
      <a:lnSpc>
        <a:spcPct val="117999"/>
      </a:lnSpc>
      <a:defRPr sz="11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Blue 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77538DC6-5A10-44DE-BF8C-5185BC4F6B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3803" y="0"/>
            <a:ext cx="4325371" cy="6392520"/>
            <a:chOff x="573803" y="0"/>
            <a:chExt cx="4325371" cy="639252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BE35751-F391-41AA-9B05-1647E37D235B}"/>
                </a:ext>
              </a:extLst>
            </p:cNvPr>
            <p:cNvSpPr/>
            <p:nvPr/>
          </p:nvSpPr>
          <p:spPr>
            <a:xfrm>
              <a:off x="860457" y="4951823"/>
              <a:ext cx="158111" cy="158111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CF1866E-6300-47C1-B36B-E4F93E357EE1}"/>
                </a:ext>
              </a:extLst>
            </p:cNvPr>
            <p:cNvSpPr/>
            <p:nvPr/>
          </p:nvSpPr>
          <p:spPr>
            <a:xfrm>
              <a:off x="573803" y="5104242"/>
              <a:ext cx="286654" cy="28665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4266AC4-1BB0-4DCC-B988-F338CCC87BB0}"/>
                </a:ext>
              </a:extLst>
            </p:cNvPr>
            <p:cNvSpPr/>
            <p:nvPr/>
          </p:nvSpPr>
          <p:spPr>
            <a:xfrm>
              <a:off x="861107" y="5390896"/>
              <a:ext cx="610214" cy="61021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F200040-B841-47B7-8555-E0299CDC24FA}"/>
                </a:ext>
              </a:extLst>
            </p:cNvPr>
            <p:cNvSpPr/>
            <p:nvPr/>
          </p:nvSpPr>
          <p:spPr>
            <a:xfrm>
              <a:off x="1468406" y="0"/>
              <a:ext cx="3430768" cy="539087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AD8DF60-7E0A-43C5-81B6-9B3522A7A826}"/>
                </a:ext>
              </a:extLst>
            </p:cNvPr>
            <p:cNvGrpSpPr/>
            <p:nvPr/>
          </p:nvGrpSpPr>
          <p:grpSpPr>
            <a:xfrm>
              <a:off x="1468406" y="5995719"/>
              <a:ext cx="1059754" cy="396801"/>
              <a:chOff x="1314450" y="6391094"/>
              <a:chExt cx="1123377" cy="420623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AC5EDAF-1FA5-4CEA-99CA-7D0E1F5DDF81}"/>
                  </a:ext>
                </a:extLst>
              </p:cNvPr>
              <p:cNvSpPr/>
              <p:nvPr/>
            </p:nvSpPr>
            <p:spPr>
              <a:xfrm>
                <a:off x="1314450" y="6396809"/>
                <a:ext cx="78581" cy="78581"/>
              </a:xfrm>
              <a:custGeom>
                <a:avLst/>
                <a:gdLst>
                  <a:gd name="connsiteX0" fmla="*/ 0 w 78581"/>
                  <a:gd name="connsiteY0" fmla="*/ 0 h 78581"/>
                  <a:gd name="connsiteX1" fmla="*/ 78581 w 78581"/>
                  <a:gd name="connsiteY1" fmla="*/ 0 h 78581"/>
                  <a:gd name="connsiteX2" fmla="*/ 78581 w 78581"/>
                  <a:gd name="connsiteY2" fmla="*/ 78581 h 78581"/>
                  <a:gd name="connsiteX3" fmla="*/ 0 w 78581"/>
                  <a:gd name="connsiteY3" fmla="*/ 78581 h 78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78581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78581"/>
                    </a:lnTo>
                    <a:lnTo>
                      <a:pt x="0" y="78581"/>
                    </a:lnTo>
                    <a:close/>
                  </a:path>
                </a:pathLst>
              </a:custGeom>
              <a:solidFill>
                <a:srgbClr val="00B2E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31A324-874D-4D3D-95F1-8AE3303E2272}"/>
                  </a:ext>
                </a:extLst>
              </p:cNvPr>
              <p:cNvSpPr/>
              <p:nvPr/>
            </p:nvSpPr>
            <p:spPr>
              <a:xfrm>
                <a:off x="1316545" y="6391094"/>
                <a:ext cx="995171" cy="420623"/>
              </a:xfrm>
              <a:custGeom>
                <a:avLst/>
                <a:gdLst>
                  <a:gd name="connsiteX0" fmla="*/ 74486 w 995171"/>
                  <a:gd name="connsiteY0" fmla="*/ 131921 h 420623"/>
                  <a:gd name="connsiteX1" fmla="*/ 0 w 995171"/>
                  <a:gd name="connsiteY1" fmla="*/ 131921 h 420623"/>
                  <a:gd name="connsiteX2" fmla="*/ 0 w 995171"/>
                  <a:gd name="connsiteY2" fmla="*/ 414719 h 420623"/>
                  <a:gd name="connsiteX3" fmla="*/ 74486 w 995171"/>
                  <a:gd name="connsiteY3" fmla="*/ 414719 h 420623"/>
                  <a:gd name="connsiteX4" fmla="*/ 74486 w 995171"/>
                  <a:gd name="connsiteY4" fmla="*/ 131921 h 420623"/>
                  <a:gd name="connsiteX5" fmla="*/ 568262 w 995171"/>
                  <a:gd name="connsiteY5" fmla="*/ 417576 h 420623"/>
                  <a:gd name="connsiteX6" fmla="*/ 568262 w 995171"/>
                  <a:gd name="connsiteY6" fmla="*/ 348234 h 420623"/>
                  <a:gd name="connsiteX7" fmla="*/ 541306 w 995171"/>
                  <a:gd name="connsiteY7" fmla="*/ 346520 h 420623"/>
                  <a:gd name="connsiteX8" fmla="*/ 523780 w 995171"/>
                  <a:gd name="connsiteY8" fmla="*/ 338804 h 420623"/>
                  <a:gd name="connsiteX9" fmla="*/ 516065 w 995171"/>
                  <a:gd name="connsiteY9" fmla="*/ 321945 h 420623"/>
                  <a:gd name="connsiteX10" fmla="*/ 514350 w 995171"/>
                  <a:gd name="connsiteY10" fmla="*/ 294608 h 420623"/>
                  <a:gd name="connsiteX11" fmla="*/ 514350 w 995171"/>
                  <a:gd name="connsiteY11" fmla="*/ 195644 h 420623"/>
                  <a:gd name="connsiteX12" fmla="*/ 568262 w 995171"/>
                  <a:gd name="connsiteY12" fmla="*/ 195644 h 420623"/>
                  <a:gd name="connsiteX13" fmla="*/ 568262 w 995171"/>
                  <a:gd name="connsiteY13" fmla="*/ 131921 h 420623"/>
                  <a:gd name="connsiteX14" fmla="*/ 514350 w 995171"/>
                  <a:gd name="connsiteY14" fmla="*/ 131921 h 420623"/>
                  <a:gd name="connsiteX15" fmla="*/ 514350 w 995171"/>
                  <a:gd name="connsiteY15" fmla="*/ 21812 h 420623"/>
                  <a:gd name="connsiteX16" fmla="*/ 439865 w 995171"/>
                  <a:gd name="connsiteY16" fmla="*/ 21812 h 420623"/>
                  <a:gd name="connsiteX17" fmla="*/ 439865 w 995171"/>
                  <a:gd name="connsiteY17" fmla="*/ 295180 h 420623"/>
                  <a:gd name="connsiteX18" fmla="*/ 445865 w 995171"/>
                  <a:gd name="connsiteY18" fmla="*/ 353473 h 420623"/>
                  <a:gd name="connsiteX19" fmla="*/ 465677 w 995171"/>
                  <a:gd name="connsiteY19" fmla="*/ 391001 h 420623"/>
                  <a:gd name="connsiteX20" fmla="*/ 502063 w 995171"/>
                  <a:gd name="connsiteY20" fmla="*/ 411385 h 420623"/>
                  <a:gd name="connsiteX21" fmla="*/ 558927 w 995171"/>
                  <a:gd name="connsiteY21" fmla="*/ 417671 h 420623"/>
                  <a:gd name="connsiteX22" fmla="*/ 568262 w 995171"/>
                  <a:gd name="connsiteY22" fmla="*/ 417671 h 420623"/>
                  <a:gd name="connsiteX23" fmla="*/ 995172 w 995171"/>
                  <a:gd name="connsiteY23" fmla="*/ 0 h 420623"/>
                  <a:gd name="connsiteX24" fmla="*/ 920687 w 995171"/>
                  <a:gd name="connsiteY24" fmla="*/ 0 h 420623"/>
                  <a:gd name="connsiteX25" fmla="*/ 920687 w 995171"/>
                  <a:gd name="connsiteY25" fmla="*/ 414719 h 420623"/>
                  <a:gd name="connsiteX26" fmla="*/ 995172 w 995171"/>
                  <a:gd name="connsiteY26" fmla="*/ 414719 h 420623"/>
                  <a:gd name="connsiteX27" fmla="*/ 995172 w 995171"/>
                  <a:gd name="connsiteY27" fmla="*/ 0 h 420623"/>
                  <a:gd name="connsiteX28" fmla="*/ 367951 w 995171"/>
                  <a:gd name="connsiteY28" fmla="*/ 159830 h 420623"/>
                  <a:gd name="connsiteX29" fmla="*/ 281273 w 995171"/>
                  <a:gd name="connsiteY29" fmla="*/ 126206 h 420623"/>
                  <a:gd name="connsiteX30" fmla="*/ 232410 w 995171"/>
                  <a:gd name="connsiteY30" fmla="*/ 137065 h 420623"/>
                  <a:gd name="connsiteX31" fmla="*/ 195358 w 995171"/>
                  <a:gd name="connsiteY31" fmla="*/ 167259 h 420623"/>
                  <a:gd name="connsiteX32" fmla="*/ 191262 w 995171"/>
                  <a:gd name="connsiteY32" fmla="*/ 172498 h 420623"/>
                  <a:gd name="connsiteX33" fmla="*/ 191262 w 995171"/>
                  <a:gd name="connsiteY33" fmla="*/ 167831 h 420623"/>
                  <a:gd name="connsiteX34" fmla="*/ 191262 w 995171"/>
                  <a:gd name="connsiteY34" fmla="*/ 132017 h 420623"/>
                  <a:gd name="connsiteX35" fmla="*/ 117920 w 995171"/>
                  <a:gd name="connsiteY35" fmla="*/ 132017 h 420623"/>
                  <a:gd name="connsiteX36" fmla="*/ 117920 w 995171"/>
                  <a:gd name="connsiteY36" fmla="*/ 414814 h 420623"/>
                  <a:gd name="connsiteX37" fmla="*/ 191929 w 995171"/>
                  <a:gd name="connsiteY37" fmla="*/ 414814 h 420623"/>
                  <a:gd name="connsiteX38" fmla="*/ 191929 w 995171"/>
                  <a:gd name="connsiteY38" fmla="*/ 264128 h 420623"/>
                  <a:gd name="connsiteX39" fmla="*/ 192024 w 995171"/>
                  <a:gd name="connsiteY39" fmla="*/ 274606 h 420623"/>
                  <a:gd name="connsiteX40" fmla="*/ 192119 w 995171"/>
                  <a:gd name="connsiteY40" fmla="*/ 269558 h 420623"/>
                  <a:gd name="connsiteX41" fmla="*/ 211741 w 995171"/>
                  <a:gd name="connsiteY41" fmla="*/ 210884 h 420623"/>
                  <a:gd name="connsiteX42" fmla="*/ 258985 w 995171"/>
                  <a:gd name="connsiteY42" fmla="*/ 190786 h 420623"/>
                  <a:gd name="connsiteX43" fmla="*/ 307753 w 995171"/>
                  <a:gd name="connsiteY43" fmla="*/ 210407 h 420623"/>
                  <a:gd name="connsiteX44" fmla="*/ 323945 w 995171"/>
                  <a:gd name="connsiteY44" fmla="*/ 264605 h 420623"/>
                  <a:gd name="connsiteX45" fmla="*/ 323945 w 995171"/>
                  <a:gd name="connsiteY45" fmla="*/ 264605 h 420623"/>
                  <a:gd name="connsiteX46" fmla="*/ 323945 w 995171"/>
                  <a:gd name="connsiteY46" fmla="*/ 265176 h 420623"/>
                  <a:gd name="connsiteX47" fmla="*/ 323945 w 995171"/>
                  <a:gd name="connsiteY47" fmla="*/ 265271 h 420623"/>
                  <a:gd name="connsiteX48" fmla="*/ 323945 w 995171"/>
                  <a:gd name="connsiteY48" fmla="*/ 414814 h 420623"/>
                  <a:gd name="connsiteX49" fmla="*/ 399098 w 995171"/>
                  <a:gd name="connsiteY49" fmla="*/ 414814 h 420623"/>
                  <a:gd name="connsiteX50" fmla="*/ 399098 w 995171"/>
                  <a:gd name="connsiteY50" fmla="*/ 254222 h 420623"/>
                  <a:gd name="connsiteX51" fmla="*/ 367951 w 995171"/>
                  <a:gd name="connsiteY51" fmla="*/ 159830 h 420623"/>
                  <a:gd name="connsiteX52" fmla="*/ 881825 w 995171"/>
                  <a:gd name="connsiteY52" fmla="*/ 272796 h 420623"/>
                  <a:gd name="connsiteX53" fmla="*/ 871061 w 995171"/>
                  <a:gd name="connsiteY53" fmla="*/ 215646 h 420623"/>
                  <a:gd name="connsiteX54" fmla="*/ 841057 w 995171"/>
                  <a:gd name="connsiteY54" fmla="*/ 168974 h 420623"/>
                  <a:gd name="connsiteX55" fmla="*/ 794957 w 995171"/>
                  <a:gd name="connsiteY55" fmla="*/ 137636 h 420623"/>
                  <a:gd name="connsiteX56" fmla="*/ 735806 w 995171"/>
                  <a:gd name="connsiteY56" fmla="*/ 126302 h 420623"/>
                  <a:gd name="connsiteX57" fmla="*/ 678371 w 995171"/>
                  <a:gd name="connsiteY57" fmla="*/ 137922 h 420623"/>
                  <a:gd name="connsiteX58" fmla="*/ 631698 w 995171"/>
                  <a:gd name="connsiteY58" fmla="*/ 169355 h 420623"/>
                  <a:gd name="connsiteX59" fmla="*/ 600266 w 995171"/>
                  <a:gd name="connsiteY59" fmla="*/ 216027 h 420623"/>
                  <a:gd name="connsiteX60" fmla="*/ 588645 w 995171"/>
                  <a:gd name="connsiteY60" fmla="*/ 273463 h 420623"/>
                  <a:gd name="connsiteX61" fmla="*/ 599694 w 995171"/>
                  <a:gd name="connsiteY61" fmla="*/ 330899 h 420623"/>
                  <a:gd name="connsiteX62" fmla="*/ 630269 w 995171"/>
                  <a:gd name="connsiteY62" fmla="*/ 377571 h 420623"/>
                  <a:gd name="connsiteX63" fmla="*/ 677513 w 995171"/>
                  <a:gd name="connsiteY63" fmla="*/ 409004 h 420623"/>
                  <a:gd name="connsiteX64" fmla="*/ 738092 w 995171"/>
                  <a:gd name="connsiteY64" fmla="*/ 420624 h 420623"/>
                  <a:gd name="connsiteX65" fmla="*/ 863918 w 995171"/>
                  <a:gd name="connsiteY65" fmla="*/ 365093 h 420623"/>
                  <a:gd name="connsiteX66" fmla="*/ 810292 w 995171"/>
                  <a:gd name="connsiteY66" fmla="*/ 324231 h 420623"/>
                  <a:gd name="connsiteX67" fmla="*/ 738664 w 995171"/>
                  <a:gd name="connsiteY67" fmla="*/ 355854 h 420623"/>
                  <a:gd name="connsiteX68" fmla="*/ 687229 w 995171"/>
                  <a:gd name="connsiteY68" fmla="*/ 341376 h 420623"/>
                  <a:gd name="connsiteX69" fmla="*/ 660368 w 995171"/>
                  <a:gd name="connsiteY69" fmla="*/ 302133 h 420623"/>
                  <a:gd name="connsiteX70" fmla="*/ 659606 w 995171"/>
                  <a:gd name="connsiteY70" fmla="*/ 299466 h 420623"/>
                  <a:gd name="connsiteX71" fmla="*/ 881825 w 995171"/>
                  <a:gd name="connsiteY71" fmla="*/ 299466 h 420623"/>
                  <a:gd name="connsiteX72" fmla="*/ 881825 w 995171"/>
                  <a:gd name="connsiteY72" fmla="*/ 272796 h 420623"/>
                  <a:gd name="connsiteX73" fmla="*/ 660368 w 995171"/>
                  <a:gd name="connsiteY73" fmla="*/ 246793 h 420623"/>
                  <a:gd name="connsiteX74" fmla="*/ 735330 w 995171"/>
                  <a:gd name="connsiteY74" fmla="*/ 189929 h 420623"/>
                  <a:gd name="connsiteX75" fmla="*/ 810387 w 995171"/>
                  <a:gd name="connsiteY75" fmla="*/ 246698 h 420623"/>
                  <a:gd name="connsiteX76" fmla="*/ 660368 w 995171"/>
                  <a:gd name="connsiteY76" fmla="*/ 246793 h 42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995171" h="420623">
                    <a:moveTo>
                      <a:pt x="74486" y="131921"/>
                    </a:moveTo>
                    <a:lnTo>
                      <a:pt x="0" y="131921"/>
                    </a:lnTo>
                    <a:lnTo>
                      <a:pt x="0" y="414719"/>
                    </a:lnTo>
                    <a:lnTo>
                      <a:pt x="74486" y="414719"/>
                    </a:lnTo>
                    <a:lnTo>
                      <a:pt x="74486" y="131921"/>
                    </a:lnTo>
                    <a:close/>
                    <a:moveTo>
                      <a:pt x="568262" y="417576"/>
                    </a:moveTo>
                    <a:lnTo>
                      <a:pt x="568262" y="348234"/>
                    </a:lnTo>
                    <a:cubicBezTo>
                      <a:pt x="557308" y="348139"/>
                      <a:pt x="548259" y="347567"/>
                      <a:pt x="541306" y="346520"/>
                    </a:cubicBezTo>
                    <a:cubicBezTo>
                      <a:pt x="533591" y="345281"/>
                      <a:pt x="527685" y="342710"/>
                      <a:pt x="523780" y="338804"/>
                    </a:cubicBezTo>
                    <a:cubicBezTo>
                      <a:pt x="519875" y="334899"/>
                      <a:pt x="517303" y="329184"/>
                      <a:pt x="516065" y="321945"/>
                    </a:cubicBezTo>
                    <a:cubicBezTo>
                      <a:pt x="514922" y="314992"/>
                      <a:pt x="514350" y="305753"/>
                      <a:pt x="514350" y="294608"/>
                    </a:cubicBezTo>
                    <a:lnTo>
                      <a:pt x="514350" y="195644"/>
                    </a:lnTo>
                    <a:lnTo>
                      <a:pt x="568262" y="195644"/>
                    </a:lnTo>
                    <a:lnTo>
                      <a:pt x="568262" y="131921"/>
                    </a:lnTo>
                    <a:lnTo>
                      <a:pt x="514350" y="131921"/>
                    </a:lnTo>
                    <a:lnTo>
                      <a:pt x="514350" y="21812"/>
                    </a:lnTo>
                    <a:lnTo>
                      <a:pt x="439865" y="21812"/>
                    </a:lnTo>
                    <a:lnTo>
                      <a:pt x="439865" y="295180"/>
                    </a:lnTo>
                    <a:cubicBezTo>
                      <a:pt x="439865" y="318230"/>
                      <a:pt x="441865" y="337852"/>
                      <a:pt x="445865" y="353473"/>
                    </a:cubicBezTo>
                    <a:cubicBezTo>
                      <a:pt x="449771" y="368903"/>
                      <a:pt x="456438" y="381572"/>
                      <a:pt x="465677" y="391001"/>
                    </a:cubicBezTo>
                    <a:cubicBezTo>
                      <a:pt x="474917" y="400431"/>
                      <a:pt x="487204" y="407289"/>
                      <a:pt x="502063" y="411385"/>
                    </a:cubicBezTo>
                    <a:cubicBezTo>
                      <a:pt x="517112" y="415481"/>
                      <a:pt x="536258" y="417671"/>
                      <a:pt x="558927" y="417671"/>
                    </a:cubicBezTo>
                    <a:lnTo>
                      <a:pt x="568262" y="417671"/>
                    </a:lnTo>
                    <a:close/>
                    <a:moveTo>
                      <a:pt x="995172" y="0"/>
                    </a:moveTo>
                    <a:lnTo>
                      <a:pt x="920687" y="0"/>
                    </a:lnTo>
                    <a:lnTo>
                      <a:pt x="920687" y="414719"/>
                    </a:lnTo>
                    <a:lnTo>
                      <a:pt x="995172" y="414719"/>
                    </a:lnTo>
                    <a:lnTo>
                      <a:pt x="995172" y="0"/>
                    </a:lnTo>
                    <a:close/>
                    <a:moveTo>
                      <a:pt x="367951" y="159830"/>
                    </a:moveTo>
                    <a:cubicBezTo>
                      <a:pt x="347282" y="137541"/>
                      <a:pt x="318135" y="126206"/>
                      <a:pt x="281273" y="126206"/>
                    </a:cubicBezTo>
                    <a:cubicBezTo>
                      <a:pt x="263462" y="126206"/>
                      <a:pt x="247079" y="129921"/>
                      <a:pt x="232410" y="137065"/>
                    </a:cubicBezTo>
                    <a:cubicBezTo>
                      <a:pt x="217742" y="144304"/>
                      <a:pt x="205264" y="154496"/>
                      <a:pt x="195358" y="167259"/>
                    </a:cubicBezTo>
                    <a:lnTo>
                      <a:pt x="191262" y="172498"/>
                    </a:lnTo>
                    <a:lnTo>
                      <a:pt x="191262" y="167831"/>
                    </a:lnTo>
                    <a:lnTo>
                      <a:pt x="191262" y="132017"/>
                    </a:lnTo>
                    <a:lnTo>
                      <a:pt x="117920" y="132017"/>
                    </a:lnTo>
                    <a:lnTo>
                      <a:pt x="117920" y="414814"/>
                    </a:lnTo>
                    <a:lnTo>
                      <a:pt x="191929" y="414814"/>
                    </a:lnTo>
                    <a:lnTo>
                      <a:pt x="191929" y="264128"/>
                    </a:lnTo>
                    <a:lnTo>
                      <a:pt x="192024" y="274606"/>
                    </a:lnTo>
                    <a:cubicBezTo>
                      <a:pt x="192024" y="272891"/>
                      <a:pt x="192024" y="271177"/>
                      <a:pt x="192119" y="269558"/>
                    </a:cubicBezTo>
                    <a:cubicBezTo>
                      <a:pt x="192881" y="243173"/>
                      <a:pt x="199454" y="223456"/>
                      <a:pt x="211741" y="210884"/>
                    </a:cubicBezTo>
                    <a:cubicBezTo>
                      <a:pt x="224790" y="197549"/>
                      <a:pt x="240697" y="190786"/>
                      <a:pt x="258985" y="190786"/>
                    </a:cubicBezTo>
                    <a:cubicBezTo>
                      <a:pt x="280511" y="190786"/>
                      <a:pt x="296894" y="197358"/>
                      <a:pt x="307753" y="210407"/>
                    </a:cubicBezTo>
                    <a:cubicBezTo>
                      <a:pt x="318421" y="223171"/>
                      <a:pt x="323850" y="241364"/>
                      <a:pt x="323945" y="264605"/>
                    </a:cubicBezTo>
                    <a:lnTo>
                      <a:pt x="323945" y="264605"/>
                    </a:lnTo>
                    <a:lnTo>
                      <a:pt x="323945" y="265176"/>
                    </a:lnTo>
                    <a:lnTo>
                      <a:pt x="323945" y="265271"/>
                    </a:lnTo>
                    <a:lnTo>
                      <a:pt x="323945" y="414814"/>
                    </a:lnTo>
                    <a:lnTo>
                      <a:pt x="399098" y="414814"/>
                    </a:lnTo>
                    <a:lnTo>
                      <a:pt x="399098" y="254222"/>
                    </a:lnTo>
                    <a:cubicBezTo>
                      <a:pt x="399193" y="213931"/>
                      <a:pt x="388620" y="182118"/>
                      <a:pt x="367951" y="159830"/>
                    </a:cubicBezTo>
                    <a:moveTo>
                      <a:pt x="881825" y="272796"/>
                    </a:moveTo>
                    <a:cubicBezTo>
                      <a:pt x="881825" y="252508"/>
                      <a:pt x="878205" y="233267"/>
                      <a:pt x="871061" y="215646"/>
                    </a:cubicBezTo>
                    <a:cubicBezTo>
                      <a:pt x="863918" y="198025"/>
                      <a:pt x="853821" y="182309"/>
                      <a:pt x="841057" y="168974"/>
                    </a:cubicBezTo>
                    <a:cubicBezTo>
                      <a:pt x="828294" y="155639"/>
                      <a:pt x="812768" y="145066"/>
                      <a:pt x="794957" y="137636"/>
                    </a:cubicBezTo>
                    <a:cubicBezTo>
                      <a:pt x="777145" y="130112"/>
                      <a:pt x="757238" y="126302"/>
                      <a:pt x="735806" y="126302"/>
                    </a:cubicBezTo>
                    <a:cubicBezTo>
                      <a:pt x="715518" y="126302"/>
                      <a:pt x="696182" y="130207"/>
                      <a:pt x="678371" y="137922"/>
                    </a:cubicBezTo>
                    <a:cubicBezTo>
                      <a:pt x="660559" y="145637"/>
                      <a:pt x="644843" y="156210"/>
                      <a:pt x="631698" y="169355"/>
                    </a:cubicBezTo>
                    <a:cubicBezTo>
                      <a:pt x="618554" y="182499"/>
                      <a:pt x="607981" y="198215"/>
                      <a:pt x="600266" y="216027"/>
                    </a:cubicBezTo>
                    <a:cubicBezTo>
                      <a:pt x="592550" y="233839"/>
                      <a:pt x="588645" y="253175"/>
                      <a:pt x="588645" y="273463"/>
                    </a:cubicBezTo>
                    <a:cubicBezTo>
                      <a:pt x="588645" y="293751"/>
                      <a:pt x="592360" y="313087"/>
                      <a:pt x="599694" y="330899"/>
                    </a:cubicBezTo>
                    <a:cubicBezTo>
                      <a:pt x="607028" y="348710"/>
                      <a:pt x="617315" y="364426"/>
                      <a:pt x="630269" y="377571"/>
                    </a:cubicBezTo>
                    <a:cubicBezTo>
                      <a:pt x="643223" y="390716"/>
                      <a:pt x="659130" y="401288"/>
                      <a:pt x="677513" y="409004"/>
                    </a:cubicBezTo>
                    <a:cubicBezTo>
                      <a:pt x="695897" y="416719"/>
                      <a:pt x="716280" y="420624"/>
                      <a:pt x="738092" y="420624"/>
                    </a:cubicBezTo>
                    <a:cubicBezTo>
                      <a:pt x="801148" y="420624"/>
                      <a:pt x="840391" y="391954"/>
                      <a:pt x="863918" y="365093"/>
                    </a:cubicBezTo>
                    <a:lnTo>
                      <a:pt x="810292" y="324231"/>
                    </a:lnTo>
                    <a:cubicBezTo>
                      <a:pt x="798957" y="337661"/>
                      <a:pt x="772192" y="355854"/>
                      <a:pt x="738664" y="355854"/>
                    </a:cubicBezTo>
                    <a:cubicBezTo>
                      <a:pt x="717614" y="355854"/>
                      <a:pt x="700373" y="350996"/>
                      <a:pt x="687229" y="341376"/>
                    </a:cubicBezTo>
                    <a:cubicBezTo>
                      <a:pt x="674084" y="331756"/>
                      <a:pt x="665036" y="318611"/>
                      <a:pt x="660368" y="302133"/>
                    </a:cubicBezTo>
                    <a:lnTo>
                      <a:pt x="659606" y="299466"/>
                    </a:lnTo>
                    <a:lnTo>
                      <a:pt x="881825" y="299466"/>
                    </a:lnTo>
                    <a:lnTo>
                      <a:pt x="881825" y="272796"/>
                    </a:lnTo>
                    <a:close/>
                    <a:moveTo>
                      <a:pt x="660368" y="246793"/>
                    </a:moveTo>
                    <a:cubicBezTo>
                      <a:pt x="660368" y="226124"/>
                      <a:pt x="684086" y="189929"/>
                      <a:pt x="735330" y="189929"/>
                    </a:cubicBezTo>
                    <a:cubicBezTo>
                      <a:pt x="786575" y="189929"/>
                      <a:pt x="810387" y="226028"/>
                      <a:pt x="810387" y="246698"/>
                    </a:cubicBezTo>
                    <a:lnTo>
                      <a:pt x="660368" y="24679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34E3A93-BFC9-49AD-8CF7-7EDF2A13157E}"/>
                  </a:ext>
                </a:extLst>
              </p:cNvPr>
              <p:cNvSpPr/>
              <p:nvPr/>
            </p:nvSpPr>
            <p:spPr>
              <a:xfrm>
                <a:off x="2358770" y="6728469"/>
                <a:ext cx="79057" cy="79057"/>
              </a:xfrm>
              <a:custGeom>
                <a:avLst/>
                <a:gdLst>
                  <a:gd name="connsiteX0" fmla="*/ 39529 w 79057"/>
                  <a:gd name="connsiteY0" fmla="*/ 5620 h 79057"/>
                  <a:gd name="connsiteX1" fmla="*/ 73438 w 79057"/>
                  <a:gd name="connsiteY1" fmla="*/ 39529 h 79057"/>
                  <a:gd name="connsiteX2" fmla="*/ 39529 w 79057"/>
                  <a:gd name="connsiteY2" fmla="*/ 73438 h 79057"/>
                  <a:gd name="connsiteX3" fmla="*/ 5620 w 79057"/>
                  <a:gd name="connsiteY3" fmla="*/ 39529 h 79057"/>
                  <a:gd name="connsiteX4" fmla="*/ 39529 w 79057"/>
                  <a:gd name="connsiteY4" fmla="*/ 5620 h 79057"/>
                  <a:gd name="connsiteX5" fmla="*/ 39529 w 79057"/>
                  <a:gd name="connsiteY5" fmla="*/ 0 h 79057"/>
                  <a:gd name="connsiteX6" fmla="*/ 0 w 79057"/>
                  <a:gd name="connsiteY6" fmla="*/ 39529 h 79057"/>
                  <a:gd name="connsiteX7" fmla="*/ 39529 w 79057"/>
                  <a:gd name="connsiteY7" fmla="*/ 79058 h 79057"/>
                  <a:gd name="connsiteX8" fmla="*/ 79058 w 79057"/>
                  <a:gd name="connsiteY8" fmla="*/ 39529 h 79057"/>
                  <a:gd name="connsiteX9" fmla="*/ 39529 w 79057"/>
                  <a:gd name="connsiteY9" fmla="*/ 0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057" h="79057">
                    <a:moveTo>
                      <a:pt x="39529" y="5620"/>
                    </a:moveTo>
                    <a:cubicBezTo>
                      <a:pt x="58198" y="5620"/>
                      <a:pt x="73438" y="20860"/>
                      <a:pt x="73438" y="39529"/>
                    </a:cubicBezTo>
                    <a:cubicBezTo>
                      <a:pt x="73438" y="58198"/>
                      <a:pt x="58198" y="73438"/>
                      <a:pt x="39529" y="73438"/>
                    </a:cubicBezTo>
                    <a:cubicBezTo>
                      <a:pt x="20860" y="73438"/>
                      <a:pt x="5620" y="58198"/>
                      <a:pt x="5620" y="39529"/>
                    </a:cubicBezTo>
                    <a:cubicBezTo>
                      <a:pt x="5620" y="20860"/>
                      <a:pt x="20860" y="5620"/>
                      <a:pt x="39529" y="5620"/>
                    </a:cubicBezTo>
                    <a:moveTo>
                      <a:pt x="39529" y="0"/>
                    </a:moveTo>
                    <a:cubicBezTo>
                      <a:pt x="17717" y="0"/>
                      <a:pt x="0" y="17717"/>
                      <a:pt x="0" y="39529"/>
                    </a:cubicBezTo>
                    <a:cubicBezTo>
                      <a:pt x="0" y="61341"/>
                      <a:pt x="17717" y="79058"/>
                      <a:pt x="39529" y="79058"/>
                    </a:cubicBezTo>
                    <a:cubicBezTo>
                      <a:pt x="61341" y="79058"/>
                      <a:pt x="79058" y="61341"/>
                      <a:pt x="79058" y="39529"/>
                    </a:cubicBezTo>
                    <a:cubicBezTo>
                      <a:pt x="79058" y="17717"/>
                      <a:pt x="61341" y="0"/>
                      <a:pt x="39529" y="0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39DD8F2-C56B-454C-9A84-A663F83DB6CE}"/>
                  </a:ext>
                </a:extLst>
              </p:cNvPr>
              <p:cNvSpPr/>
              <p:nvPr/>
            </p:nvSpPr>
            <p:spPr>
              <a:xfrm>
                <a:off x="2384869" y="6748090"/>
                <a:ext cx="30765" cy="39528"/>
              </a:xfrm>
              <a:custGeom>
                <a:avLst/>
                <a:gdLst>
                  <a:gd name="connsiteX0" fmla="*/ 16383 w 30765"/>
                  <a:gd name="connsiteY0" fmla="*/ 95 h 39528"/>
                  <a:gd name="connsiteX1" fmla="*/ 23051 w 30765"/>
                  <a:gd name="connsiteY1" fmla="*/ 1715 h 39528"/>
                  <a:gd name="connsiteX2" fmla="*/ 27718 w 30765"/>
                  <a:gd name="connsiteY2" fmla="*/ 6191 h 39528"/>
                  <a:gd name="connsiteX3" fmla="*/ 29337 w 30765"/>
                  <a:gd name="connsiteY3" fmla="*/ 12478 h 39528"/>
                  <a:gd name="connsiteX4" fmla="*/ 27146 w 30765"/>
                  <a:gd name="connsiteY4" fmla="*/ 19622 h 39528"/>
                  <a:gd name="connsiteX5" fmla="*/ 21812 w 30765"/>
                  <a:gd name="connsiteY5" fmla="*/ 23717 h 39528"/>
                  <a:gd name="connsiteX6" fmla="*/ 30766 w 30765"/>
                  <a:gd name="connsiteY6" fmla="*/ 39529 h 39528"/>
                  <a:gd name="connsiteX7" fmla="*/ 23717 w 30765"/>
                  <a:gd name="connsiteY7" fmla="*/ 39529 h 39528"/>
                  <a:gd name="connsiteX8" fmla="*/ 15526 w 30765"/>
                  <a:gd name="connsiteY8" fmla="*/ 24860 h 39528"/>
                  <a:gd name="connsiteX9" fmla="*/ 6191 w 30765"/>
                  <a:gd name="connsiteY9" fmla="*/ 24860 h 39528"/>
                  <a:gd name="connsiteX10" fmla="*/ 6191 w 30765"/>
                  <a:gd name="connsiteY10" fmla="*/ 39529 h 39528"/>
                  <a:gd name="connsiteX11" fmla="*/ 0 w 30765"/>
                  <a:gd name="connsiteY11" fmla="*/ 39529 h 39528"/>
                  <a:gd name="connsiteX12" fmla="*/ 0 w 30765"/>
                  <a:gd name="connsiteY12" fmla="*/ 0 h 39528"/>
                  <a:gd name="connsiteX13" fmla="*/ 16383 w 30765"/>
                  <a:gd name="connsiteY13" fmla="*/ 0 h 39528"/>
                  <a:gd name="connsiteX14" fmla="*/ 16383 w 30765"/>
                  <a:gd name="connsiteY14" fmla="*/ 19336 h 39528"/>
                  <a:gd name="connsiteX15" fmla="*/ 19907 w 30765"/>
                  <a:gd name="connsiteY15" fmla="*/ 18478 h 39528"/>
                  <a:gd name="connsiteX16" fmla="*/ 22289 w 30765"/>
                  <a:gd name="connsiteY16" fmla="*/ 16097 h 39528"/>
                  <a:gd name="connsiteX17" fmla="*/ 23146 w 30765"/>
                  <a:gd name="connsiteY17" fmla="*/ 12573 h 39528"/>
                  <a:gd name="connsiteX18" fmla="*/ 22289 w 30765"/>
                  <a:gd name="connsiteY18" fmla="*/ 9049 h 39528"/>
                  <a:gd name="connsiteX19" fmla="*/ 19907 w 30765"/>
                  <a:gd name="connsiteY19" fmla="*/ 6668 h 39528"/>
                  <a:gd name="connsiteX20" fmla="*/ 16383 w 30765"/>
                  <a:gd name="connsiteY20" fmla="*/ 5810 h 39528"/>
                  <a:gd name="connsiteX21" fmla="*/ 6191 w 30765"/>
                  <a:gd name="connsiteY21" fmla="*/ 5810 h 39528"/>
                  <a:gd name="connsiteX22" fmla="*/ 6191 w 30765"/>
                  <a:gd name="connsiteY22" fmla="*/ 19336 h 39528"/>
                  <a:gd name="connsiteX23" fmla="*/ 16383 w 30765"/>
                  <a:gd name="connsiteY23" fmla="*/ 19336 h 39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765" h="39528">
                    <a:moveTo>
                      <a:pt x="16383" y="95"/>
                    </a:moveTo>
                    <a:cubicBezTo>
                      <a:pt x="18860" y="95"/>
                      <a:pt x="21050" y="667"/>
                      <a:pt x="23051" y="1715"/>
                    </a:cubicBezTo>
                    <a:cubicBezTo>
                      <a:pt x="25051" y="2762"/>
                      <a:pt x="26575" y="4286"/>
                      <a:pt x="27718" y="6191"/>
                    </a:cubicBezTo>
                    <a:cubicBezTo>
                      <a:pt x="28861" y="8096"/>
                      <a:pt x="29337" y="10192"/>
                      <a:pt x="29337" y="12478"/>
                    </a:cubicBezTo>
                    <a:cubicBezTo>
                      <a:pt x="29337" y="15335"/>
                      <a:pt x="28575" y="17717"/>
                      <a:pt x="27146" y="19622"/>
                    </a:cubicBezTo>
                    <a:cubicBezTo>
                      <a:pt x="25718" y="21527"/>
                      <a:pt x="23908" y="22860"/>
                      <a:pt x="21812" y="23717"/>
                    </a:cubicBezTo>
                    <a:lnTo>
                      <a:pt x="30766" y="39529"/>
                    </a:lnTo>
                    <a:lnTo>
                      <a:pt x="23717" y="39529"/>
                    </a:lnTo>
                    <a:lnTo>
                      <a:pt x="15526" y="24860"/>
                    </a:lnTo>
                    <a:lnTo>
                      <a:pt x="6191" y="24860"/>
                    </a:lnTo>
                    <a:lnTo>
                      <a:pt x="6191" y="39529"/>
                    </a:lnTo>
                    <a:lnTo>
                      <a:pt x="0" y="39529"/>
                    </a:lnTo>
                    <a:lnTo>
                      <a:pt x="0" y="0"/>
                    </a:lnTo>
                    <a:lnTo>
                      <a:pt x="16383" y="0"/>
                    </a:lnTo>
                    <a:close/>
                    <a:moveTo>
                      <a:pt x="16383" y="19336"/>
                    </a:moveTo>
                    <a:cubicBezTo>
                      <a:pt x="17717" y="19336"/>
                      <a:pt x="18860" y="19050"/>
                      <a:pt x="19907" y="18478"/>
                    </a:cubicBezTo>
                    <a:cubicBezTo>
                      <a:pt x="20955" y="17907"/>
                      <a:pt x="21717" y="17050"/>
                      <a:pt x="22289" y="16097"/>
                    </a:cubicBezTo>
                    <a:cubicBezTo>
                      <a:pt x="22860" y="15050"/>
                      <a:pt x="23146" y="13906"/>
                      <a:pt x="23146" y="12573"/>
                    </a:cubicBezTo>
                    <a:cubicBezTo>
                      <a:pt x="23146" y="11240"/>
                      <a:pt x="22860" y="10097"/>
                      <a:pt x="22289" y="9049"/>
                    </a:cubicBezTo>
                    <a:cubicBezTo>
                      <a:pt x="21717" y="8001"/>
                      <a:pt x="20860" y="7239"/>
                      <a:pt x="19907" y="6668"/>
                    </a:cubicBezTo>
                    <a:cubicBezTo>
                      <a:pt x="18860" y="6096"/>
                      <a:pt x="17717" y="5810"/>
                      <a:pt x="16383" y="5810"/>
                    </a:cubicBezTo>
                    <a:lnTo>
                      <a:pt x="6191" y="5810"/>
                    </a:lnTo>
                    <a:lnTo>
                      <a:pt x="6191" y="19336"/>
                    </a:lnTo>
                    <a:lnTo>
                      <a:pt x="16383" y="1933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7963541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&amp;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5429864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230287"/>
            <a:ext cx="5429250" cy="241068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9775C37-EE38-450C-8269-79E50F8E88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26138" y="2655075"/>
            <a:ext cx="5429250" cy="470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7DC24117-8044-4F60-A59D-9F61002D6C8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24550" y="3331781"/>
            <a:ext cx="5429250" cy="241068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05F9606-8CF6-4C56-B2B6-E8A04B25F1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24294" y="5767077"/>
            <a:ext cx="5429250" cy="470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276252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&amp; 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5429864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0"/>
            <a:ext cx="5808406" cy="6400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6615168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pa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1734800" cy="6400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373659044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41833"/>
            <a:ext cx="10972800" cy="4241800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4C57F0-3964-4184-8486-C7C3D87AEA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1000" y="5757203"/>
            <a:ext cx="10972800" cy="501650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9995499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41833"/>
            <a:ext cx="10972800" cy="4241800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4C57F0-3964-4184-8486-C7C3D87AEA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1000" y="5757203"/>
            <a:ext cx="10972800" cy="50165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43DA6DA-63DC-460A-B2F4-6584E4114B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F26FFBC-3F56-4549-828C-9A20F03B19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EBB8918-321F-4814-85AD-F9F7A8C67A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1852F3-59BE-4CC1-B2BF-0FAA22504E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90429159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29178"/>
            <a:ext cx="10972800" cy="1199822"/>
          </a:xfrm>
        </p:spPr>
        <p:txBody>
          <a:bodyPr anchor="b" anchorCtr="0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3449317"/>
            <a:ext cx="10972800" cy="681935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4858697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29178"/>
            <a:ext cx="10972800" cy="1199822"/>
          </a:xfrm>
        </p:spPr>
        <p:txBody>
          <a:bodyPr anchor="b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3449317"/>
            <a:ext cx="10972800" cy="681935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EB7CF4-6E59-4F58-B339-D2AEFB0D20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2F87E56-D20F-4261-BEAD-AB9B17E14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FB7B45-0229-4BD9-84EB-963DE20FBD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3A9EF0-587D-4D66-AF71-B360DB919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943210757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ontent Blue 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C841197-2CF0-45F0-8F2A-7933BBBCA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67399" y="402558"/>
            <a:ext cx="5874297" cy="6003471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623" y="5463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87623" y="1813801"/>
            <a:ext cx="5433848" cy="437679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2F87E56-D20F-4261-BEAD-AB9B17E14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CF056-9D11-4F80-AB2B-5694DFB8A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37995" y="6510549"/>
            <a:ext cx="11160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Intel Confidential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D4934B-0E18-43C3-ABD3-375F5EB74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6365" y="6510549"/>
            <a:ext cx="170110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Department or Event Name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3A9EF0-587D-4D66-AF71-B360DB919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41B807F-E5A0-4B47-8126-0798D03DDE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6812" y="2023074"/>
            <a:ext cx="492319" cy="591423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rgbClr val="7BDE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rgbClr val="B4F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4745221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ontent Blue B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C841197-2CF0-45F0-8F2A-7933BBBCA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67399" y="402558"/>
            <a:ext cx="5874297" cy="6003471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623" y="5463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87623" y="1813801"/>
            <a:ext cx="5433848" cy="437679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2F87E56-D20F-4261-BEAD-AB9B17E14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CF056-9D11-4F80-AB2B-5694DFB8A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37995" y="6510549"/>
            <a:ext cx="11160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Intel Confidential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D4934B-0E18-43C3-ABD3-375F5EB74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6365" y="6510549"/>
            <a:ext cx="170110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Department or Event Name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3A9EF0-587D-4D66-AF71-B360DB919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F16FE66-F77C-48EC-9636-B0D3F1F81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6812" y="2023074"/>
            <a:ext cx="492319" cy="591423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4041287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hit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32B7E3E-B537-4EE3-BA97-B90982F6C31B}"/>
              </a:ext>
            </a:extLst>
          </p:cNvPr>
          <p:cNvSpPr/>
          <p:nvPr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7C7E27-4D13-40CC-BD02-3CD7453D0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67399" y="402558"/>
            <a:ext cx="5874297" cy="6003471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623" y="5463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506BD04-B5E7-422F-B321-54907EFDFD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6812" y="2023074"/>
            <a:ext cx="492319" cy="591423"/>
            <a:chOff x="536812" y="2023074"/>
            <a:chExt cx="492319" cy="59142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2EB94AE-1165-4C66-B976-C2E168859D49}"/>
                </a:ext>
              </a:extLst>
            </p:cNvPr>
            <p:cNvSpPr/>
            <p:nvPr/>
          </p:nvSpPr>
          <p:spPr>
            <a:xfrm>
              <a:off x="709974" y="2295340"/>
              <a:ext cx="319157" cy="319157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F8E51D-DCA9-46A9-A882-29E595D6A99F}"/>
                </a:ext>
              </a:extLst>
            </p:cNvPr>
            <p:cNvSpPr/>
            <p:nvPr/>
          </p:nvSpPr>
          <p:spPr>
            <a:xfrm>
              <a:off x="536812" y="2123120"/>
              <a:ext cx="174318" cy="174318"/>
            </a:xfrm>
            <a:prstGeom prst="rect">
              <a:avLst/>
            </a:prstGeom>
            <a:solidFill>
              <a:srgbClr val="7BDE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74772E-29C4-4337-A397-0F1232F1F1FE}"/>
                </a:ext>
              </a:extLst>
            </p:cNvPr>
            <p:cNvSpPr/>
            <p:nvPr/>
          </p:nvSpPr>
          <p:spPr>
            <a:xfrm>
              <a:off x="711130" y="2023074"/>
              <a:ext cx="100045" cy="100045"/>
            </a:xfrm>
            <a:prstGeom prst="rect">
              <a:avLst/>
            </a:prstGeom>
            <a:solidFill>
              <a:srgbClr val="B4F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87623" y="1813801"/>
            <a:ext cx="5433848" cy="437679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175E17D-D74E-461D-9994-21701E9CF3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37855105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Blue B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3AA05A6-FEDA-41DC-B943-5B1F42A56F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3803" y="0"/>
            <a:ext cx="4325371" cy="6392520"/>
            <a:chOff x="573803" y="0"/>
            <a:chExt cx="4325371" cy="639252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F200040-B841-47B7-8555-E0299CDC24FA}"/>
                </a:ext>
              </a:extLst>
            </p:cNvPr>
            <p:cNvSpPr/>
            <p:nvPr/>
          </p:nvSpPr>
          <p:spPr>
            <a:xfrm>
              <a:off x="1468406" y="0"/>
              <a:ext cx="3430768" cy="539087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AD8DF60-7E0A-43C5-81B6-9B3522A7A826}"/>
                </a:ext>
              </a:extLst>
            </p:cNvPr>
            <p:cNvGrpSpPr/>
            <p:nvPr/>
          </p:nvGrpSpPr>
          <p:grpSpPr>
            <a:xfrm>
              <a:off x="1468406" y="5995719"/>
              <a:ext cx="1059754" cy="396801"/>
              <a:chOff x="1314450" y="6391094"/>
              <a:chExt cx="1123377" cy="420623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AC5EDAF-1FA5-4CEA-99CA-7D0E1F5DDF81}"/>
                  </a:ext>
                </a:extLst>
              </p:cNvPr>
              <p:cNvSpPr/>
              <p:nvPr/>
            </p:nvSpPr>
            <p:spPr>
              <a:xfrm>
                <a:off x="1314450" y="6396809"/>
                <a:ext cx="78581" cy="78581"/>
              </a:xfrm>
              <a:custGeom>
                <a:avLst/>
                <a:gdLst>
                  <a:gd name="connsiteX0" fmla="*/ 0 w 78581"/>
                  <a:gd name="connsiteY0" fmla="*/ 0 h 78581"/>
                  <a:gd name="connsiteX1" fmla="*/ 78581 w 78581"/>
                  <a:gd name="connsiteY1" fmla="*/ 0 h 78581"/>
                  <a:gd name="connsiteX2" fmla="*/ 78581 w 78581"/>
                  <a:gd name="connsiteY2" fmla="*/ 78581 h 78581"/>
                  <a:gd name="connsiteX3" fmla="*/ 0 w 78581"/>
                  <a:gd name="connsiteY3" fmla="*/ 78581 h 78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581" h="78581">
                    <a:moveTo>
                      <a:pt x="0" y="0"/>
                    </a:moveTo>
                    <a:lnTo>
                      <a:pt x="78581" y="0"/>
                    </a:lnTo>
                    <a:lnTo>
                      <a:pt x="78581" y="78581"/>
                    </a:lnTo>
                    <a:lnTo>
                      <a:pt x="0" y="78581"/>
                    </a:lnTo>
                    <a:close/>
                  </a:path>
                </a:pathLst>
              </a:custGeom>
              <a:solidFill>
                <a:srgbClr val="00B2E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731A324-874D-4D3D-95F1-8AE3303E2272}"/>
                  </a:ext>
                </a:extLst>
              </p:cNvPr>
              <p:cNvSpPr/>
              <p:nvPr/>
            </p:nvSpPr>
            <p:spPr>
              <a:xfrm>
                <a:off x="1316545" y="6391094"/>
                <a:ext cx="995171" cy="420623"/>
              </a:xfrm>
              <a:custGeom>
                <a:avLst/>
                <a:gdLst>
                  <a:gd name="connsiteX0" fmla="*/ 74486 w 995171"/>
                  <a:gd name="connsiteY0" fmla="*/ 131921 h 420623"/>
                  <a:gd name="connsiteX1" fmla="*/ 0 w 995171"/>
                  <a:gd name="connsiteY1" fmla="*/ 131921 h 420623"/>
                  <a:gd name="connsiteX2" fmla="*/ 0 w 995171"/>
                  <a:gd name="connsiteY2" fmla="*/ 414719 h 420623"/>
                  <a:gd name="connsiteX3" fmla="*/ 74486 w 995171"/>
                  <a:gd name="connsiteY3" fmla="*/ 414719 h 420623"/>
                  <a:gd name="connsiteX4" fmla="*/ 74486 w 995171"/>
                  <a:gd name="connsiteY4" fmla="*/ 131921 h 420623"/>
                  <a:gd name="connsiteX5" fmla="*/ 568262 w 995171"/>
                  <a:gd name="connsiteY5" fmla="*/ 417576 h 420623"/>
                  <a:gd name="connsiteX6" fmla="*/ 568262 w 995171"/>
                  <a:gd name="connsiteY6" fmla="*/ 348234 h 420623"/>
                  <a:gd name="connsiteX7" fmla="*/ 541306 w 995171"/>
                  <a:gd name="connsiteY7" fmla="*/ 346520 h 420623"/>
                  <a:gd name="connsiteX8" fmla="*/ 523780 w 995171"/>
                  <a:gd name="connsiteY8" fmla="*/ 338804 h 420623"/>
                  <a:gd name="connsiteX9" fmla="*/ 516065 w 995171"/>
                  <a:gd name="connsiteY9" fmla="*/ 321945 h 420623"/>
                  <a:gd name="connsiteX10" fmla="*/ 514350 w 995171"/>
                  <a:gd name="connsiteY10" fmla="*/ 294608 h 420623"/>
                  <a:gd name="connsiteX11" fmla="*/ 514350 w 995171"/>
                  <a:gd name="connsiteY11" fmla="*/ 195644 h 420623"/>
                  <a:gd name="connsiteX12" fmla="*/ 568262 w 995171"/>
                  <a:gd name="connsiteY12" fmla="*/ 195644 h 420623"/>
                  <a:gd name="connsiteX13" fmla="*/ 568262 w 995171"/>
                  <a:gd name="connsiteY13" fmla="*/ 131921 h 420623"/>
                  <a:gd name="connsiteX14" fmla="*/ 514350 w 995171"/>
                  <a:gd name="connsiteY14" fmla="*/ 131921 h 420623"/>
                  <a:gd name="connsiteX15" fmla="*/ 514350 w 995171"/>
                  <a:gd name="connsiteY15" fmla="*/ 21812 h 420623"/>
                  <a:gd name="connsiteX16" fmla="*/ 439865 w 995171"/>
                  <a:gd name="connsiteY16" fmla="*/ 21812 h 420623"/>
                  <a:gd name="connsiteX17" fmla="*/ 439865 w 995171"/>
                  <a:gd name="connsiteY17" fmla="*/ 295180 h 420623"/>
                  <a:gd name="connsiteX18" fmla="*/ 445865 w 995171"/>
                  <a:gd name="connsiteY18" fmla="*/ 353473 h 420623"/>
                  <a:gd name="connsiteX19" fmla="*/ 465677 w 995171"/>
                  <a:gd name="connsiteY19" fmla="*/ 391001 h 420623"/>
                  <a:gd name="connsiteX20" fmla="*/ 502063 w 995171"/>
                  <a:gd name="connsiteY20" fmla="*/ 411385 h 420623"/>
                  <a:gd name="connsiteX21" fmla="*/ 558927 w 995171"/>
                  <a:gd name="connsiteY21" fmla="*/ 417671 h 420623"/>
                  <a:gd name="connsiteX22" fmla="*/ 568262 w 995171"/>
                  <a:gd name="connsiteY22" fmla="*/ 417671 h 420623"/>
                  <a:gd name="connsiteX23" fmla="*/ 995172 w 995171"/>
                  <a:gd name="connsiteY23" fmla="*/ 0 h 420623"/>
                  <a:gd name="connsiteX24" fmla="*/ 920687 w 995171"/>
                  <a:gd name="connsiteY24" fmla="*/ 0 h 420623"/>
                  <a:gd name="connsiteX25" fmla="*/ 920687 w 995171"/>
                  <a:gd name="connsiteY25" fmla="*/ 414719 h 420623"/>
                  <a:gd name="connsiteX26" fmla="*/ 995172 w 995171"/>
                  <a:gd name="connsiteY26" fmla="*/ 414719 h 420623"/>
                  <a:gd name="connsiteX27" fmla="*/ 995172 w 995171"/>
                  <a:gd name="connsiteY27" fmla="*/ 0 h 420623"/>
                  <a:gd name="connsiteX28" fmla="*/ 367951 w 995171"/>
                  <a:gd name="connsiteY28" fmla="*/ 159830 h 420623"/>
                  <a:gd name="connsiteX29" fmla="*/ 281273 w 995171"/>
                  <a:gd name="connsiteY29" fmla="*/ 126206 h 420623"/>
                  <a:gd name="connsiteX30" fmla="*/ 232410 w 995171"/>
                  <a:gd name="connsiteY30" fmla="*/ 137065 h 420623"/>
                  <a:gd name="connsiteX31" fmla="*/ 195358 w 995171"/>
                  <a:gd name="connsiteY31" fmla="*/ 167259 h 420623"/>
                  <a:gd name="connsiteX32" fmla="*/ 191262 w 995171"/>
                  <a:gd name="connsiteY32" fmla="*/ 172498 h 420623"/>
                  <a:gd name="connsiteX33" fmla="*/ 191262 w 995171"/>
                  <a:gd name="connsiteY33" fmla="*/ 167831 h 420623"/>
                  <a:gd name="connsiteX34" fmla="*/ 191262 w 995171"/>
                  <a:gd name="connsiteY34" fmla="*/ 132017 h 420623"/>
                  <a:gd name="connsiteX35" fmla="*/ 117920 w 995171"/>
                  <a:gd name="connsiteY35" fmla="*/ 132017 h 420623"/>
                  <a:gd name="connsiteX36" fmla="*/ 117920 w 995171"/>
                  <a:gd name="connsiteY36" fmla="*/ 414814 h 420623"/>
                  <a:gd name="connsiteX37" fmla="*/ 191929 w 995171"/>
                  <a:gd name="connsiteY37" fmla="*/ 414814 h 420623"/>
                  <a:gd name="connsiteX38" fmla="*/ 191929 w 995171"/>
                  <a:gd name="connsiteY38" fmla="*/ 264128 h 420623"/>
                  <a:gd name="connsiteX39" fmla="*/ 192024 w 995171"/>
                  <a:gd name="connsiteY39" fmla="*/ 274606 h 420623"/>
                  <a:gd name="connsiteX40" fmla="*/ 192119 w 995171"/>
                  <a:gd name="connsiteY40" fmla="*/ 269558 h 420623"/>
                  <a:gd name="connsiteX41" fmla="*/ 211741 w 995171"/>
                  <a:gd name="connsiteY41" fmla="*/ 210884 h 420623"/>
                  <a:gd name="connsiteX42" fmla="*/ 258985 w 995171"/>
                  <a:gd name="connsiteY42" fmla="*/ 190786 h 420623"/>
                  <a:gd name="connsiteX43" fmla="*/ 307753 w 995171"/>
                  <a:gd name="connsiteY43" fmla="*/ 210407 h 420623"/>
                  <a:gd name="connsiteX44" fmla="*/ 323945 w 995171"/>
                  <a:gd name="connsiteY44" fmla="*/ 264605 h 420623"/>
                  <a:gd name="connsiteX45" fmla="*/ 323945 w 995171"/>
                  <a:gd name="connsiteY45" fmla="*/ 264605 h 420623"/>
                  <a:gd name="connsiteX46" fmla="*/ 323945 w 995171"/>
                  <a:gd name="connsiteY46" fmla="*/ 265176 h 420623"/>
                  <a:gd name="connsiteX47" fmla="*/ 323945 w 995171"/>
                  <a:gd name="connsiteY47" fmla="*/ 265271 h 420623"/>
                  <a:gd name="connsiteX48" fmla="*/ 323945 w 995171"/>
                  <a:gd name="connsiteY48" fmla="*/ 414814 h 420623"/>
                  <a:gd name="connsiteX49" fmla="*/ 399098 w 995171"/>
                  <a:gd name="connsiteY49" fmla="*/ 414814 h 420623"/>
                  <a:gd name="connsiteX50" fmla="*/ 399098 w 995171"/>
                  <a:gd name="connsiteY50" fmla="*/ 254222 h 420623"/>
                  <a:gd name="connsiteX51" fmla="*/ 367951 w 995171"/>
                  <a:gd name="connsiteY51" fmla="*/ 159830 h 420623"/>
                  <a:gd name="connsiteX52" fmla="*/ 881825 w 995171"/>
                  <a:gd name="connsiteY52" fmla="*/ 272796 h 420623"/>
                  <a:gd name="connsiteX53" fmla="*/ 871061 w 995171"/>
                  <a:gd name="connsiteY53" fmla="*/ 215646 h 420623"/>
                  <a:gd name="connsiteX54" fmla="*/ 841057 w 995171"/>
                  <a:gd name="connsiteY54" fmla="*/ 168974 h 420623"/>
                  <a:gd name="connsiteX55" fmla="*/ 794957 w 995171"/>
                  <a:gd name="connsiteY55" fmla="*/ 137636 h 420623"/>
                  <a:gd name="connsiteX56" fmla="*/ 735806 w 995171"/>
                  <a:gd name="connsiteY56" fmla="*/ 126302 h 420623"/>
                  <a:gd name="connsiteX57" fmla="*/ 678371 w 995171"/>
                  <a:gd name="connsiteY57" fmla="*/ 137922 h 420623"/>
                  <a:gd name="connsiteX58" fmla="*/ 631698 w 995171"/>
                  <a:gd name="connsiteY58" fmla="*/ 169355 h 420623"/>
                  <a:gd name="connsiteX59" fmla="*/ 600266 w 995171"/>
                  <a:gd name="connsiteY59" fmla="*/ 216027 h 420623"/>
                  <a:gd name="connsiteX60" fmla="*/ 588645 w 995171"/>
                  <a:gd name="connsiteY60" fmla="*/ 273463 h 420623"/>
                  <a:gd name="connsiteX61" fmla="*/ 599694 w 995171"/>
                  <a:gd name="connsiteY61" fmla="*/ 330899 h 420623"/>
                  <a:gd name="connsiteX62" fmla="*/ 630269 w 995171"/>
                  <a:gd name="connsiteY62" fmla="*/ 377571 h 420623"/>
                  <a:gd name="connsiteX63" fmla="*/ 677513 w 995171"/>
                  <a:gd name="connsiteY63" fmla="*/ 409004 h 420623"/>
                  <a:gd name="connsiteX64" fmla="*/ 738092 w 995171"/>
                  <a:gd name="connsiteY64" fmla="*/ 420624 h 420623"/>
                  <a:gd name="connsiteX65" fmla="*/ 863918 w 995171"/>
                  <a:gd name="connsiteY65" fmla="*/ 365093 h 420623"/>
                  <a:gd name="connsiteX66" fmla="*/ 810292 w 995171"/>
                  <a:gd name="connsiteY66" fmla="*/ 324231 h 420623"/>
                  <a:gd name="connsiteX67" fmla="*/ 738664 w 995171"/>
                  <a:gd name="connsiteY67" fmla="*/ 355854 h 420623"/>
                  <a:gd name="connsiteX68" fmla="*/ 687229 w 995171"/>
                  <a:gd name="connsiteY68" fmla="*/ 341376 h 420623"/>
                  <a:gd name="connsiteX69" fmla="*/ 660368 w 995171"/>
                  <a:gd name="connsiteY69" fmla="*/ 302133 h 420623"/>
                  <a:gd name="connsiteX70" fmla="*/ 659606 w 995171"/>
                  <a:gd name="connsiteY70" fmla="*/ 299466 h 420623"/>
                  <a:gd name="connsiteX71" fmla="*/ 881825 w 995171"/>
                  <a:gd name="connsiteY71" fmla="*/ 299466 h 420623"/>
                  <a:gd name="connsiteX72" fmla="*/ 881825 w 995171"/>
                  <a:gd name="connsiteY72" fmla="*/ 272796 h 420623"/>
                  <a:gd name="connsiteX73" fmla="*/ 660368 w 995171"/>
                  <a:gd name="connsiteY73" fmla="*/ 246793 h 420623"/>
                  <a:gd name="connsiteX74" fmla="*/ 735330 w 995171"/>
                  <a:gd name="connsiteY74" fmla="*/ 189929 h 420623"/>
                  <a:gd name="connsiteX75" fmla="*/ 810387 w 995171"/>
                  <a:gd name="connsiteY75" fmla="*/ 246698 h 420623"/>
                  <a:gd name="connsiteX76" fmla="*/ 660368 w 995171"/>
                  <a:gd name="connsiteY76" fmla="*/ 246793 h 42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995171" h="420623">
                    <a:moveTo>
                      <a:pt x="74486" y="131921"/>
                    </a:moveTo>
                    <a:lnTo>
                      <a:pt x="0" y="131921"/>
                    </a:lnTo>
                    <a:lnTo>
                      <a:pt x="0" y="414719"/>
                    </a:lnTo>
                    <a:lnTo>
                      <a:pt x="74486" y="414719"/>
                    </a:lnTo>
                    <a:lnTo>
                      <a:pt x="74486" y="131921"/>
                    </a:lnTo>
                    <a:close/>
                    <a:moveTo>
                      <a:pt x="568262" y="417576"/>
                    </a:moveTo>
                    <a:lnTo>
                      <a:pt x="568262" y="348234"/>
                    </a:lnTo>
                    <a:cubicBezTo>
                      <a:pt x="557308" y="348139"/>
                      <a:pt x="548259" y="347567"/>
                      <a:pt x="541306" y="346520"/>
                    </a:cubicBezTo>
                    <a:cubicBezTo>
                      <a:pt x="533591" y="345281"/>
                      <a:pt x="527685" y="342710"/>
                      <a:pt x="523780" y="338804"/>
                    </a:cubicBezTo>
                    <a:cubicBezTo>
                      <a:pt x="519875" y="334899"/>
                      <a:pt x="517303" y="329184"/>
                      <a:pt x="516065" y="321945"/>
                    </a:cubicBezTo>
                    <a:cubicBezTo>
                      <a:pt x="514922" y="314992"/>
                      <a:pt x="514350" y="305753"/>
                      <a:pt x="514350" y="294608"/>
                    </a:cubicBezTo>
                    <a:lnTo>
                      <a:pt x="514350" y="195644"/>
                    </a:lnTo>
                    <a:lnTo>
                      <a:pt x="568262" y="195644"/>
                    </a:lnTo>
                    <a:lnTo>
                      <a:pt x="568262" y="131921"/>
                    </a:lnTo>
                    <a:lnTo>
                      <a:pt x="514350" y="131921"/>
                    </a:lnTo>
                    <a:lnTo>
                      <a:pt x="514350" y="21812"/>
                    </a:lnTo>
                    <a:lnTo>
                      <a:pt x="439865" y="21812"/>
                    </a:lnTo>
                    <a:lnTo>
                      <a:pt x="439865" y="295180"/>
                    </a:lnTo>
                    <a:cubicBezTo>
                      <a:pt x="439865" y="318230"/>
                      <a:pt x="441865" y="337852"/>
                      <a:pt x="445865" y="353473"/>
                    </a:cubicBezTo>
                    <a:cubicBezTo>
                      <a:pt x="449771" y="368903"/>
                      <a:pt x="456438" y="381572"/>
                      <a:pt x="465677" y="391001"/>
                    </a:cubicBezTo>
                    <a:cubicBezTo>
                      <a:pt x="474917" y="400431"/>
                      <a:pt x="487204" y="407289"/>
                      <a:pt x="502063" y="411385"/>
                    </a:cubicBezTo>
                    <a:cubicBezTo>
                      <a:pt x="517112" y="415481"/>
                      <a:pt x="536258" y="417671"/>
                      <a:pt x="558927" y="417671"/>
                    </a:cubicBezTo>
                    <a:lnTo>
                      <a:pt x="568262" y="417671"/>
                    </a:lnTo>
                    <a:close/>
                    <a:moveTo>
                      <a:pt x="995172" y="0"/>
                    </a:moveTo>
                    <a:lnTo>
                      <a:pt x="920687" y="0"/>
                    </a:lnTo>
                    <a:lnTo>
                      <a:pt x="920687" y="414719"/>
                    </a:lnTo>
                    <a:lnTo>
                      <a:pt x="995172" y="414719"/>
                    </a:lnTo>
                    <a:lnTo>
                      <a:pt x="995172" y="0"/>
                    </a:lnTo>
                    <a:close/>
                    <a:moveTo>
                      <a:pt x="367951" y="159830"/>
                    </a:moveTo>
                    <a:cubicBezTo>
                      <a:pt x="347282" y="137541"/>
                      <a:pt x="318135" y="126206"/>
                      <a:pt x="281273" y="126206"/>
                    </a:cubicBezTo>
                    <a:cubicBezTo>
                      <a:pt x="263462" y="126206"/>
                      <a:pt x="247079" y="129921"/>
                      <a:pt x="232410" y="137065"/>
                    </a:cubicBezTo>
                    <a:cubicBezTo>
                      <a:pt x="217742" y="144304"/>
                      <a:pt x="205264" y="154496"/>
                      <a:pt x="195358" y="167259"/>
                    </a:cubicBezTo>
                    <a:lnTo>
                      <a:pt x="191262" y="172498"/>
                    </a:lnTo>
                    <a:lnTo>
                      <a:pt x="191262" y="167831"/>
                    </a:lnTo>
                    <a:lnTo>
                      <a:pt x="191262" y="132017"/>
                    </a:lnTo>
                    <a:lnTo>
                      <a:pt x="117920" y="132017"/>
                    </a:lnTo>
                    <a:lnTo>
                      <a:pt x="117920" y="414814"/>
                    </a:lnTo>
                    <a:lnTo>
                      <a:pt x="191929" y="414814"/>
                    </a:lnTo>
                    <a:lnTo>
                      <a:pt x="191929" y="264128"/>
                    </a:lnTo>
                    <a:lnTo>
                      <a:pt x="192024" y="274606"/>
                    </a:lnTo>
                    <a:cubicBezTo>
                      <a:pt x="192024" y="272891"/>
                      <a:pt x="192024" y="271177"/>
                      <a:pt x="192119" y="269558"/>
                    </a:cubicBezTo>
                    <a:cubicBezTo>
                      <a:pt x="192881" y="243173"/>
                      <a:pt x="199454" y="223456"/>
                      <a:pt x="211741" y="210884"/>
                    </a:cubicBezTo>
                    <a:cubicBezTo>
                      <a:pt x="224790" y="197549"/>
                      <a:pt x="240697" y="190786"/>
                      <a:pt x="258985" y="190786"/>
                    </a:cubicBezTo>
                    <a:cubicBezTo>
                      <a:pt x="280511" y="190786"/>
                      <a:pt x="296894" y="197358"/>
                      <a:pt x="307753" y="210407"/>
                    </a:cubicBezTo>
                    <a:cubicBezTo>
                      <a:pt x="318421" y="223171"/>
                      <a:pt x="323850" y="241364"/>
                      <a:pt x="323945" y="264605"/>
                    </a:cubicBezTo>
                    <a:lnTo>
                      <a:pt x="323945" y="264605"/>
                    </a:lnTo>
                    <a:lnTo>
                      <a:pt x="323945" y="265176"/>
                    </a:lnTo>
                    <a:lnTo>
                      <a:pt x="323945" y="265271"/>
                    </a:lnTo>
                    <a:lnTo>
                      <a:pt x="323945" y="414814"/>
                    </a:lnTo>
                    <a:lnTo>
                      <a:pt x="399098" y="414814"/>
                    </a:lnTo>
                    <a:lnTo>
                      <a:pt x="399098" y="254222"/>
                    </a:lnTo>
                    <a:cubicBezTo>
                      <a:pt x="399193" y="213931"/>
                      <a:pt x="388620" y="182118"/>
                      <a:pt x="367951" y="159830"/>
                    </a:cubicBezTo>
                    <a:moveTo>
                      <a:pt x="881825" y="272796"/>
                    </a:moveTo>
                    <a:cubicBezTo>
                      <a:pt x="881825" y="252508"/>
                      <a:pt x="878205" y="233267"/>
                      <a:pt x="871061" y="215646"/>
                    </a:cubicBezTo>
                    <a:cubicBezTo>
                      <a:pt x="863918" y="198025"/>
                      <a:pt x="853821" y="182309"/>
                      <a:pt x="841057" y="168974"/>
                    </a:cubicBezTo>
                    <a:cubicBezTo>
                      <a:pt x="828294" y="155639"/>
                      <a:pt x="812768" y="145066"/>
                      <a:pt x="794957" y="137636"/>
                    </a:cubicBezTo>
                    <a:cubicBezTo>
                      <a:pt x="777145" y="130112"/>
                      <a:pt x="757238" y="126302"/>
                      <a:pt x="735806" y="126302"/>
                    </a:cubicBezTo>
                    <a:cubicBezTo>
                      <a:pt x="715518" y="126302"/>
                      <a:pt x="696182" y="130207"/>
                      <a:pt x="678371" y="137922"/>
                    </a:cubicBezTo>
                    <a:cubicBezTo>
                      <a:pt x="660559" y="145637"/>
                      <a:pt x="644843" y="156210"/>
                      <a:pt x="631698" y="169355"/>
                    </a:cubicBezTo>
                    <a:cubicBezTo>
                      <a:pt x="618554" y="182499"/>
                      <a:pt x="607981" y="198215"/>
                      <a:pt x="600266" y="216027"/>
                    </a:cubicBezTo>
                    <a:cubicBezTo>
                      <a:pt x="592550" y="233839"/>
                      <a:pt x="588645" y="253175"/>
                      <a:pt x="588645" y="273463"/>
                    </a:cubicBezTo>
                    <a:cubicBezTo>
                      <a:pt x="588645" y="293751"/>
                      <a:pt x="592360" y="313087"/>
                      <a:pt x="599694" y="330899"/>
                    </a:cubicBezTo>
                    <a:cubicBezTo>
                      <a:pt x="607028" y="348710"/>
                      <a:pt x="617315" y="364426"/>
                      <a:pt x="630269" y="377571"/>
                    </a:cubicBezTo>
                    <a:cubicBezTo>
                      <a:pt x="643223" y="390716"/>
                      <a:pt x="659130" y="401288"/>
                      <a:pt x="677513" y="409004"/>
                    </a:cubicBezTo>
                    <a:cubicBezTo>
                      <a:pt x="695897" y="416719"/>
                      <a:pt x="716280" y="420624"/>
                      <a:pt x="738092" y="420624"/>
                    </a:cubicBezTo>
                    <a:cubicBezTo>
                      <a:pt x="801148" y="420624"/>
                      <a:pt x="840391" y="391954"/>
                      <a:pt x="863918" y="365093"/>
                    </a:cubicBezTo>
                    <a:lnTo>
                      <a:pt x="810292" y="324231"/>
                    </a:lnTo>
                    <a:cubicBezTo>
                      <a:pt x="798957" y="337661"/>
                      <a:pt x="772192" y="355854"/>
                      <a:pt x="738664" y="355854"/>
                    </a:cubicBezTo>
                    <a:cubicBezTo>
                      <a:pt x="717614" y="355854"/>
                      <a:pt x="700373" y="350996"/>
                      <a:pt x="687229" y="341376"/>
                    </a:cubicBezTo>
                    <a:cubicBezTo>
                      <a:pt x="674084" y="331756"/>
                      <a:pt x="665036" y="318611"/>
                      <a:pt x="660368" y="302133"/>
                    </a:cubicBezTo>
                    <a:lnTo>
                      <a:pt x="659606" y="299466"/>
                    </a:lnTo>
                    <a:lnTo>
                      <a:pt x="881825" y="299466"/>
                    </a:lnTo>
                    <a:lnTo>
                      <a:pt x="881825" y="272796"/>
                    </a:lnTo>
                    <a:close/>
                    <a:moveTo>
                      <a:pt x="660368" y="246793"/>
                    </a:moveTo>
                    <a:cubicBezTo>
                      <a:pt x="660368" y="226124"/>
                      <a:pt x="684086" y="189929"/>
                      <a:pt x="735330" y="189929"/>
                    </a:cubicBezTo>
                    <a:cubicBezTo>
                      <a:pt x="786575" y="189929"/>
                      <a:pt x="810387" y="226028"/>
                      <a:pt x="810387" y="246698"/>
                    </a:cubicBezTo>
                    <a:lnTo>
                      <a:pt x="660368" y="24679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34E3A93-BFC9-49AD-8CF7-7EDF2A13157E}"/>
                  </a:ext>
                </a:extLst>
              </p:cNvPr>
              <p:cNvSpPr/>
              <p:nvPr/>
            </p:nvSpPr>
            <p:spPr>
              <a:xfrm>
                <a:off x="2358770" y="6728469"/>
                <a:ext cx="79057" cy="79057"/>
              </a:xfrm>
              <a:custGeom>
                <a:avLst/>
                <a:gdLst>
                  <a:gd name="connsiteX0" fmla="*/ 39529 w 79057"/>
                  <a:gd name="connsiteY0" fmla="*/ 5620 h 79057"/>
                  <a:gd name="connsiteX1" fmla="*/ 73438 w 79057"/>
                  <a:gd name="connsiteY1" fmla="*/ 39529 h 79057"/>
                  <a:gd name="connsiteX2" fmla="*/ 39529 w 79057"/>
                  <a:gd name="connsiteY2" fmla="*/ 73438 h 79057"/>
                  <a:gd name="connsiteX3" fmla="*/ 5620 w 79057"/>
                  <a:gd name="connsiteY3" fmla="*/ 39529 h 79057"/>
                  <a:gd name="connsiteX4" fmla="*/ 39529 w 79057"/>
                  <a:gd name="connsiteY4" fmla="*/ 5620 h 79057"/>
                  <a:gd name="connsiteX5" fmla="*/ 39529 w 79057"/>
                  <a:gd name="connsiteY5" fmla="*/ 0 h 79057"/>
                  <a:gd name="connsiteX6" fmla="*/ 0 w 79057"/>
                  <a:gd name="connsiteY6" fmla="*/ 39529 h 79057"/>
                  <a:gd name="connsiteX7" fmla="*/ 39529 w 79057"/>
                  <a:gd name="connsiteY7" fmla="*/ 79058 h 79057"/>
                  <a:gd name="connsiteX8" fmla="*/ 79058 w 79057"/>
                  <a:gd name="connsiteY8" fmla="*/ 39529 h 79057"/>
                  <a:gd name="connsiteX9" fmla="*/ 39529 w 79057"/>
                  <a:gd name="connsiteY9" fmla="*/ 0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057" h="79057">
                    <a:moveTo>
                      <a:pt x="39529" y="5620"/>
                    </a:moveTo>
                    <a:cubicBezTo>
                      <a:pt x="58198" y="5620"/>
                      <a:pt x="73438" y="20860"/>
                      <a:pt x="73438" y="39529"/>
                    </a:cubicBezTo>
                    <a:cubicBezTo>
                      <a:pt x="73438" y="58198"/>
                      <a:pt x="58198" y="73438"/>
                      <a:pt x="39529" y="73438"/>
                    </a:cubicBezTo>
                    <a:cubicBezTo>
                      <a:pt x="20860" y="73438"/>
                      <a:pt x="5620" y="58198"/>
                      <a:pt x="5620" y="39529"/>
                    </a:cubicBezTo>
                    <a:cubicBezTo>
                      <a:pt x="5620" y="20860"/>
                      <a:pt x="20860" y="5620"/>
                      <a:pt x="39529" y="5620"/>
                    </a:cubicBezTo>
                    <a:moveTo>
                      <a:pt x="39529" y="0"/>
                    </a:moveTo>
                    <a:cubicBezTo>
                      <a:pt x="17717" y="0"/>
                      <a:pt x="0" y="17717"/>
                      <a:pt x="0" y="39529"/>
                    </a:cubicBezTo>
                    <a:cubicBezTo>
                      <a:pt x="0" y="61341"/>
                      <a:pt x="17717" y="79058"/>
                      <a:pt x="39529" y="79058"/>
                    </a:cubicBezTo>
                    <a:cubicBezTo>
                      <a:pt x="61341" y="79058"/>
                      <a:pt x="79058" y="61341"/>
                      <a:pt x="79058" y="39529"/>
                    </a:cubicBezTo>
                    <a:cubicBezTo>
                      <a:pt x="79058" y="17717"/>
                      <a:pt x="61341" y="0"/>
                      <a:pt x="39529" y="0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39DD8F2-C56B-454C-9A84-A663F83DB6CE}"/>
                  </a:ext>
                </a:extLst>
              </p:cNvPr>
              <p:cNvSpPr/>
              <p:nvPr/>
            </p:nvSpPr>
            <p:spPr>
              <a:xfrm>
                <a:off x="2384869" y="6748090"/>
                <a:ext cx="30765" cy="39528"/>
              </a:xfrm>
              <a:custGeom>
                <a:avLst/>
                <a:gdLst>
                  <a:gd name="connsiteX0" fmla="*/ 16383 w 30765"/>
                  <a:gd name="connsiteY0" fmla="*/ 95 h 39528"/>
                  <a:gd name="connsiteX1" fmla="*/ 23051 w 30765"/>
                  <a:gd name="connsiteY1" fmla="*/ 1715 h 39528"/>
                  <a:gd name="connsiteX2" fmla="*/ 27718 w 30765"/>
                  <a:gd name="connsiteY2" fmla="*/ 6191 h 39528"/>
                  <a:gd name="connsiteX3" fmla="*/ 29337 w 30765"/>
                  <a:gd name="connsiteY3" fmla="*/ 12478 h 39528"/>
                  <a:gd name="connsiteX4" fmla="*/ 27146 w 30765"/>
                  <a:gd name="connsiteY4" fmla="*/ 19622 h 39528"/>
                  <a:gd name="connsiteX5" fmla="*/ 21812 w 30765"/>
                  <a:gd name="connsiteY5" fmla="*/ 23717 h 39528"/>
                  <a:gd name="connsiteX6" fmla="*/ 30766 w 30765"/>
                  <a:gd name="connsiteY6" fmla="*/ 39529 h 39528"/>
                  <a:gd name="connsiteX7" fmla="*/ 23717 w 30765"/>
                  <a:gd name="connsiteY7" fmla="*/ 39529 h 39528"/>
                  <a:gd name="connsiteX8" fmla="*/ 15526 w 30765"/>
                  <a:gd name="connsiteY8" fmla="*/ 24860 h 39528"/>
                  <a:gd name="connsiteX9" fmla="*/ 6191 w 30765"/>
                  <a:gd name="connsiteY9" fmla="*/ 24860 h 39528"/>
                  <a:gd name="connsiteX10" fmla="*/ 6191 w 30765"/>
                  <a:gd name="connsiteY10" fmla="*/ 39529 h 39528"/>
                  <a:gd name="connsiteX11" fmla="*/ 0 w 30765"/>
                  <a:gd name="connsiteY11" fmla="*/ 39529 h 39528"/>
                  <a:gd name="connsiteX12" fmla="*/ 0 w 30765"/>
                  <a:gd name="connsiteY12" fmla="*/ 0 h 39528"/>
                  <a:gd name="connsiteX13" fmla="*/ 16383 w 30765"/>
                  <a:gd name="connsiteY13" fmla="*/ 0 h 39528"/>
                  <a:gd name="connsiteX14" fmla="*/ 16383 w 30765"/>
                  <a:gd name="connsiteY14" fmla="*/ 19336 h 39528"/>
                  <a:gd name="connsiteX15" fmla="*/ 19907 w 30765"/>
                  <a:gd name="connsiteY15" fmla="*/ 18478 h 39528"/>
                  <a:gd name="connsiteX16" fmla="*/ 22289 w 30765"/>
                  <a:gd name="connsiteY16" fmla="*/ 16097 h 39528"/>
                  <a:gd name="connsiteX17" fmla="*/ 23146 w 30765"/>
                  <a:gd name="connsiteY17" fmla="*/ 12573 h 39528"/>
                  <a:gd name="connsiteX18" fmla="*/ 22289 w 30765"/>
                  <a:gd name="connsiteY18" fmla="*/ 9049 h 39528"/>
                  <a:gd name="connsiteX19" fmla="*/ 19907 w 30765"/>
                  <a:gd name="connsiteY19" fmla="*/ 6668 h 39528"/>
                  <a:gd name="connsiteX20" fmla="*/ 16383 w 30765"/>
                  <a:gd name="connsiteY20" fmla="*/ 5810 h 39528"/>
                  <a:gd name="connsiteX21" fmla="*/ 6191 w 30765"/>
                  <a:gd name="connsiteY21" fmla="*/ 5810 h 39528"/>
                  <a:gd name="connsiteX22" fmla="*/ 6191 w 30765"/>
                  <a:gd name="connsiteY22" fmla="*/ 19336 h 39528"/>
                  <a:gd name="connsiteX23" fmla="*/ 16383 w 30765"/>
                  <a:gd name="connsiteY23" fmla="*/ 19336 h 39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765" h="39528">
                    <a:moveTo>
                      <a:pt x="16383" y="95"/>
                    </a:moveTo>
                    <a:cubicBezTo>
                      <a:pt x="18860" y="95"/>
                      <a:pt x="21050" y="667"/>
                      <a:pt x="23051" y="1715"/>
                    </a:cubicBezTo>
                    <a:cubicBezTo>
                      <a:pt x="25051" y="2762"/>
                      <a:pt x="26575" y="4286"/>
                      <a:pt x="27718" y="6191"/>
                    </a:cubicBezTo>
                    <a:cubicBezTo>
                      <a:pt x="28861" y="8096"/>
                      <a:pt x="29337" y="10192"/>
                      <a:pt x="29337" y="12478"/>
                    </a:cubicBezTo>
                    <a:cubicBezTo>
                      <a:pt x="29337" y="15335"/>
                      <a:pt x="28575" y="17717"/>
                      <a:pt x="27146" y="19622"/>
                    </a:cubicBezTo>
                    <a:cubicBezTo>
                      <a:pt x="25718" y="21527"/>
                      <a:pt x="23908" y="22860"/>
                      <a:pt x="21812" y="23717"/>
                    </a:cubicBezTo>
                    <a:lnTo>
                      <a:pt x="30766" y="39529"/>
                    </a:lnTo>
                    <a:lnTo>
                      <a:pt x="23717" y="39529"/>
                    </a:lnTo>
                    <a:lnTo>
                      <a:pt x="15526" y="24860"/>
                    </a:lnTo>
                    <a:lnTo>
                      <a:pt x="6191" y="24860"/>
                    </a:lnTo>
                    <a:lnTo>
                      <a:pt x="6191" y="39529"/>
                    </a:lnTo>
                    <a:lnTo>
                      <a:pt x="0" y="39529"/>
                    </a:lnTo>
                    <a:lnTo>
                      <a:pt x="0" y="0"/>
                    </a:lnTo>
                    <a:lnTo>
                      <a:pt x="16383" y="0"/>
                    </a:lnTo>
                    <a:close/>
                    <a:moveTo>
                      <a:pt x="16383" y="19336"/>
                    </a:moveTo>
                    <a:cubicBezTo>
                      <a:pt x="17717" y="19336"/>
                      <a:pt x="18860" y="19050"/>
                      <a:pt x="19907" y="18478"/>
                    </a:cubicBezTo>
                    <a:cubicBezTo>
                      <a:pt x="20955" y="17907"/>
                      <a:pt x="21717" y="17050"/>
                      <a:pt x="22289" y="16097"/>
                    </a:cubicBezTo>
                    <a:cubicBezTo>
                      <a:pt x="22860" y="15050"/>
                      <a:pt x="23146" y="13906"/>
                      <a:pt x="23146" y="12573"/>
                    </a:cubicBezTo>
                    <a:cubicBezTo>
                      <a:pt x="23146" y="11240"/>
                      <a:pt x="22860" y="10097"/>
                      <a:pt x="22289" y="9049"/>
                    </a:cubicBezTo>
                    <a:cubicBezTo>
                      <a:pt x="21717" y="8001"/>
                      <a:pt x="20860" y="7239"/>
                      <a:pt x="19907" y="6668"/>
                    </a:cubicBezTo>
                    <a:cubicBezTo>
                      <a:pt x="18860" y="6096"/>
                      <a:pt x="17717" y="5810"/>
                      <a:pt x="16383" y="5810"/>
                    </a:cubicBezTo>
                    <a:lnTo>
                      <a:pt x="6191" y="5810"/>
                    </a:lnTo>
                    <a:lnTo>
                      <a:pt x="6191" y="19336"/>
                    </a:lnTo>
                    <a:lnTo>
                      <a:pt x="16383" y="1933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ea typeface="Intel Clear" panose="020B060402020302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C1BCBB2-B699-44A9-B291-3CCD0D0E00F2}"/>
                </a:ext>
              </a:extLst>
            </p:cNvPr>
            <p:cNvSpPr/>
            <p:nvPr/>
          </p:nvSpPr>
          <p:spPr>
            <a:xfrm>
              <a:off x="860457" y="4951823"/>
              <a:ext cx="158111" cy="158111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3D17A91-F49E-45DE-835E-543E5DCD8458}"/>
                </a:ext>
              </a:extLst>
            </p:cNvPr>
            <p:cNvSpPr/>
            <p:nvPr/>
          </p:nvSpPr>
          <p:spPr>
            <a:xfrm>
              <a:off x="573803" y="5104242"/>
              <a:ext cx="286654" cy="28665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7E01F40-8D2A-43E6-B578-00B92049883B}"/>
                </a:ext>
              </a:extLst>
            </p:cNvPr>
            <p:cNvSpPr/>
            <p:nvPr/>
          </p:nvSpPr>
          <p:spPr>
            <a:xfrm>
              <a:off x="861107" y="5390896"/>
              <a:ext cx="610214" cy="61021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43137237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Frame Whit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875A302-45A3-481F-BFAB-9A074C3F7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464127"/>
            <a:ext cx="11286348" cy="5944838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922" y="1828800"/>
            <a:ext cx="10557387" cy="3200400"/>
          </a:xfrm>
        </p:spPr>
        <p:txBody>
          <a:bodyPr>
            <a:norm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A6F6B2-1DD0-42F2-9039-5327CC0EF1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B3A20D-927D-4DD1-8E5E-A3AC6EDE39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017388769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with Frame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875A302-45A3-481F-BFAB-9A074C3F7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7200" y="464127"/>
            <a:ext cx="11286348" cy="5944838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922" y="1776845"/>
            <a:ext cx="10557387" cy="3304310"/>
          </a:xfrm>
        </p:spPr>
        <p:txBody>
          <a:bodyPr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A6F6B2-1DD0-42F2-9039-5327CC0EF1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B3A20D-927D-4DD1-8E5E-A3AC6EDE39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DDBF953-491D-46D1-9B3A-9BACF5F244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2B9AAD6-9860-4DB3-B7F8-14D9F7EC7E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37995" y="6510549"/>
            <a:ext cx="11160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Intel Confidential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595309-FEF7-41EA-9715-F4426DF072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6365" y="6510549"/>
            <a:ext cx="170110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1"/>
                </a:solidFill>
                <a:ea typeface="Intel Clear" panose="020B0604020203020204" pitchFamily="34" charset="0"/>
                <a:cs typeface="Times New Roman" panose="02020603050405020304" pitchFamily="18" charset="0"/>
              </a:rPr>
              <a:t>Department or Event Name</a:t>
            </a:r>
          </a:p>
        </p:txBody>
      </p:sp>
    </p:spTree>
    <p:extLst>
      <p:ext uri="{BB962C8B-B14F-4D97-AF65-F5344CB8AC3E}">
        <p14:creationId xmlns:p14="http://schemas.microsoft.com/office/powerpoint/2010/main" val="1697052978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ntel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81D5E138-8800-4F6C-BD71-5E098EFFE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381" y="2626737"/>
            <a:ext cx="4052408" cy="164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156177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6D8E5A8-9477-47F6-9CA7-9A7DC4670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3803" y="0"/>
            <a:ext cx="4325371" cy="6377476"/>
            <a:chOff x="573803" y="0"/>
            <a:chExt cx="4325371" cy="637747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F200040-B841-47B7-8555-E0299CDC24FA}"/>
                </a:ext>
              </a:extLst>
            </p:cNvPr>
            <p:cNvSpPr/>
            <p:nvPr/>
          </p:nvSpPr>
          <p:spPr>
            <a:xfrm>
              <a:off x="1468406" y="0"/>
              <a:ext cx="3430768" cy="539087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24C56C1-BF0A-4234-81F8-D2B769834C58}"/>
                </a:ext>
              </a:extLst>
            </p:cNvPr>
            <p:cNvSpPr/>
            <p:nvPr/>
          </p:nvSpPr>
          <p:spPr>
            <a:xfrm>
              <a:off x="860457" y="4951823"/>
              <a:ext cx="158111" cy="158111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57C8AC4-A26E-48AF-9B2F-93A0F02E758D}"/>
                </a:ext>
              </a:extLst>
            </p:cNvPr>
            <p:cNvSpPr/>
            <p:nvPr/>
          </p:nvSpPr>
          <p:spPr>
            <a:xfrm>
              <a:off x="573803" y="5104242"/>
              <a:ext cx="286654" cy="28665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D5060BD-E2D2-44BB-ADFB-2B20CEB8775D}"/>
                </a:ext>
              </a:extLst>
            </p:cNvPr>
            <p:cNvSpPr/>
            <p:nvPr/>
          </p:nvSpPr>
          <p:spPr>
            <a:xfrm>
              <a:off x="861107" y="5390896"/>
              <a:ext cx="610214" cy="61021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ea typeface="Helvetica Neue Medium"/>
                <a:cs typeface="Helvetica Neue Medium"/>
                <a:sym typeface="Helvetica Neue Medium"/>
              </a:endParaRPr>
            </a:p>
          </p:txBody>
        </p: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5A184651-D34A-4937-8369-48ADD8E89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466513" y="5992753"/>
              <a:ext cx="1031758" cy="384723"/>
            </a:xfrm>
            <a:prstGeom prst="rect">
              <a:avLst/>
            </a:prstGeom>
          </p:spPr>
        </p:pic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3438" y="944163"/>
            <a:ext cx="9810362" cy="627700"/>
          </a:xfrm>
        </p:spPr>
        <p:txBody>
          <a:bodyPr anchor="b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1874852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3602038"/>
            <a:ext cx="978900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79320120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1888901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115AA-229D-4A6C-90C6-57CFD374E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26752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6"/>
            <a:ext cx="10972800" cy="46899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6801894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40">
          <p15:clr>
            <a:srgbClr val="FBAE40"/>
          </p15:clr>
        </p15:guide>
        <p15:guide id="3" pos="715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C827E3-834F-40BA-9518-B0648BD536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4289"/>
            <a:ext cx="10972800" cy="52546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2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2110067"/>
            <a:ext cx="10972800" cy="4084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31769701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40">
          <p15:clr>
            <a:srgbClr val="FBAE40"/>
          </p15:clr>
        </p15:guide>
        <p15:guide id="3" pos="715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10972800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5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694240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1496292"/>
            <a:ext cx="5429865" cy="46866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5" y="1496292"/>
            <a:ext cx="5429865" cy="46866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93515164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BA0418-D0B8-4038-AB65-D4C12FC9E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EA8DDE-64C9-4F0E-9EE0-F0DA00677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491673"/>
            <a:ext cx="10972800" cy="4685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BF41EA-3085-473A-967C-315794480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984EC55-415E-440F-AE6F-DDB70FA6D3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11" name="TextBox 10" descr="page number">
            <a:extLst>
              <a:ext uri="{FF2B5EF4-FFF2-40B4-BE49-F238E27FC236}">
                <a16:creationId xmlns:a16="http://schemas.microsoft.com/office/drawing/2014/main" id="{02FB4E28-8FF4-469D-9172-AA2B2441695C}"/>
              </a:ext>
            </a:extLst>
          </p:cNvPr>
          <p:cNvSpPr txBox="1"/>
          <p:nvPr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 Clear" panose="020B0604020203020204" pitchFamily="34" charset="0"/>
                <a:cs typeface="Times New Roman" panose="02020603050405020304" pitchFamily="18" charset="0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 Clear" panose="020B0604020203020204" pitchFamily="34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2C4174-C58D-4EF7-A490-8F73147A26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692615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  <p:sldLayoutId id="2147483795" r:id="rId14"/>
    <p:sldLayoutId id="2147483796" r:id="rId15"/>
    <p:sldLayoutId id="2147483797" r:id="rId16"/>
    <p:sldLayoutId id="2147483798" r:id="rId17"/>
    <p:sldLayoutId id="2147483799" r:id="rId18"/>
    <p:sldLayoutId id="2147483800" r:id="rId19"/>
    <p:sldLayoutId id="2147483801" r:id="rId20"/>
    <p:sldLayoutId id="2147483802" r:id="rId21"/>
    <p:sldLayoutId id="2147483803" r:id="rId2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IntelOne Display Regular" panose="020B0503020203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86FE957-3966-4252-A9FC-C42F352E53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2536" y="216576"/>
            <a:ext cx="9810362" cy="627700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IntelOne Display Light"/>
              </a:rPr>
              <a:t>3GPP TSG RAN WG4 Meeting #101-bis-e					R4-2200548</a:t>
            </a:r>
          </a:p>
          <a:p>
            <a:r>
              <a:rPr lang="en-US" b="1" dirty="0">
                <a:solidFill>
                  <a:schemeClr val="bg1"/>
                </a:solidFill>
                <a:latin typeface="IntelOne Display Light"/>
              </a:rPr>
              <a:t>Electronic Meeting, 17</a:t>
            </a:r>
            <a:r>
              <a:rPr lang="en-US" b="1" baseline="30000" dirty="0">
                <a:solidFill>
                  <a:schemeClr val="bg1"/>
                </a:solidFill>
                <a:latin typeface="IntelOne Display Light"/>
              </a:rPr>
              <a:t>th</a:t>
            </a:r>
            <a:r>
              <a:rPr lang="en-US" b="1" dirty="0">
                <a:solidFill>
                  <a:schemeClr val="bg1"/>
                </a:solidFill>
                <a:latin typeface="IntelOne Display Light"/>
              </a:rPr>
              <a:t> – 25</a:t>
            </a:r>
            <a:r>
              <a:rPr lang="en-US" b="1" baseline="30000" dirty="0">
                <a:solidFill>
                  <a:schemeClr val="bg1"/>
                </a:solidFill>
                <a:latin typeface="IntelOne Display Light"/>
              </a:rPr>
              <a:t>th</a:t>
            </a:r>
            <a:r>
              <a:rPr lang="en-US" b="1" dirty="0">
                <a:solidFill>
                  <a:schemeClr val="bg1"/>
                </a:solidFill>
                <a:latin typeface="IntelOne Display Light"/>
              </a:rPr>
              <a:t> January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771246-319D-4C3A-9DB1-8C4D30A3AD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2536" y="1635111"/>
            <a:ext cx="9789007" cy="2184414"/>
          </a:xfrm>
        </p:spPr>
        <p:txBody>
          <a:bodyPr>
            <a:normAutofit/>
          </a:bodyPr>
          <a:lstStyle/>
          <a:p>
            <a:r>
              <a:rPr lang="en-US" sz="4800" b="1" dirty="0"/>
              <a:t>Views on RAN4 Rel-18: Demodulation enhancements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59344D-8598-4A55-8E7C-C1CDD48C12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2536" y="4139380"/>
            <a:ext cx="9789007" cy="1118419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GB" sz="2000" dirty="0">
                <a:latin typeface="IntelOne Display Light" panose="020B0403020203020204" pitchFamily="34" charset="0"/>
              </a:rPr>
              <a:t>Agenda Item:	10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latin typeface="IntelOne Display Light" panose="020B0403020203020204" pitchFamily="34" charset="0"/>
              </a:rPr>
              <a:t>Source: 		Intel Corporation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latin typeface="IntelOne Display Light" panose="020B0403020203020204" pitchFamily="34" charset="0"/>
              </a:rPr>
              <a:t>Document for:	Information</a:t>
            </a:r>
          </a:p>
        </p:txBody>
      </p:sp>
    </p:spTree>
    <p:extLst>
      <p:ext uri="{BB962C8B-B14F-4D97-AF65-F5344CB8AC3E}">
        <p14:creationId xmlns:p14="http://schemas.microsoft.com/office/powerpoint/2010/main" val="3614041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086D0-9E84-44E6-82FD-43FA3C463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89DF50-3A0D-406E-B584-0A339D5E37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1800" b="1" dirty="0">
                <a:solidFill>
                  <a:schemeClr val="accent1"/>
                </a:solidFill>
              </a:rPr>
              <a:t>Initial discussion on Rel-18 Demodulation enhancements took place in Rel-18 workshop, pre-RAN #93 Rel-18 [RP-211667] and pre-RAN #94 Rel-18 email discussion [RP-212682]. </a:t>
            </a:r>
          </a:p>
          <a:p>
            <a:pPr marL="0" indent="0" algn="just">
              <a:buNone/>
            </a:pPr>
            <a:r>
              <a:rPr lang="en-US" sz="1800" b="1" dirty="0">
                <a:solidFill>
                  <a:schemeClr val="accent1"/>
                </a:solidFill>
              </a:rPr>
              <a:t>In this contribution we provide views on candidate topics to be considered for RAN4 Rel-18 work in the UE/BS demodulation requirements area.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800" dirty="0"/>
              <a:t>UE advanced receivers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1400" dirty="0"/>
              <a:t>MMSE-IRC for time selective inter-cell interference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1400" dirty="0"/>
              <a:t>Enhanced DL MU-MIMO receivers based on E-MMSE-IRC or R-ML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1400" dirty="0"/>
              <a:t>CRS-IC processing for scenarios with overlapping spectrum for LTE and NR 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1400" dirty="0"/>
              <a:t>Enhanced DL multi-DCI multi-TRP receivers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1400" dirty="0"/>
              <a:t>Soft IC receivers for DL SU-MIMO 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1800" dirty="0"/>
              <a:t>BS advanced receivers</a:t>
            </a:r>
          </a:p>
          <a:p>
            <a:pPr lvl="1">
              <a:lnSpc>
                <a:spcPct val="130000"/>
              </a:lnSpc>
              <a:spcBef>
                <a:spcPts val="600"/>
              </a:spcBef>
            </a:pPr>
            <a:r>
              <a:rPr lang="en-US" sz="1400" dirty="0"/>
              <a:t>MMSE-IRC for inter-cell interference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800" dirty="0"/>
              <a:t>HST FR2 enhancements</a:t>
            </a:r>
          </a:p>
        </p:txBody>
      </p:sp>
    </p:spTree>
    <p:extLst>
      <p:ext uri="{BB962C8B-B14F-4D97-AF65-F5344CB8AC3E}">
        <p14:creationId xmlns:p14="http://schemas.microsoft.com/office/powerpoint/2010/main" val="1735547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44054-4CA9-4D3B-93D3-0D5CAF634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UE Advanced Receivers</a:t>
            </a:r>
            <a:br>
              <a:rPr lang="en-US" b="1" dirty="0"/>
            </a:br>
            <a:r>
              <a:rPr lang="en-US" dirty="0"/>
              <a:t>MMSE-IRC for time selective inter-cell interference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245996-E417-4CC2-A295-752503B4E5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999" y="1487055"/>
            <a:ext cx="6496125" cy="4949897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en-US" sz="1900" b="1" dirty="0">
                <a:solidFill>
                  <a:schemeClr val="accent1"/>
                </a:solidFill>
              </a:rPr>
              <a:t>Motivation</a:t>
            </a:r>
          </a:p>
          <a:p>
            <a:pPr algn="just"/>
            <a:r>
              <a:rPr lang="en-US" sz="1600" dirty="0"/>
              <a:t>Baseline UE MMSE-IRC receivers are based on DMRS-based interference estimation and rely on a constant interference structure on a full slot duration </a:t>
            </a:r>
          </a:p>
          <a:p>
            <a:pPr algn="just"/>
            <a:r>
              <a:rPr lang="en-US" sz="1600" dirty="0"/>
              <a:t>Time-selective interference can become a bottleneck for DL performance in scenarios with a mix of SCS in different cells and for URLLC scenarios with sub-slot transmissions due to mismatched interference estimate</a:t>
            </a:r>
          </a:p>
          <a:p>
            <a:pPr algn="just"/>
            <a:r>
              <a:rPr lang="en-US" sz="1600" dirty="0"/>
              <a:t>The definition of requirements for a time-selective interference with MMSE-IRC with DMRS-based interference-plus-noise covariance matrix estimation is under discussion in Rel-17 Perf Enhancements WI [RP-210920] as the 2</a:t>
            </a:r>
            <a:r>
              <a:rPr lang="en-US" sz="1600" baseline="30000" dirty="0"/>
              <a:t>nd</a:t>
            </a:r>
            <a:r>
              <a:rPr lang="en-US" sz="1600" dirty="0"/>
              <a:t> priority objective</a:t>
            </a:r>
          </a:p>
          <a:p>
            <a:pPr algn="just"/>
            <a:r>
              <a:rPr lang="en-US" sz="1600" dirty="0"/>
              <a:t>Enhanced MMSE-IRC receivers with data-based interference estimation or other enhancements can be considered to improve the performance under time-selective interference scenarios </a:t>
            </a:r>
            <a:endParaRPr lang="ru-RU" sz="1600" dirty="0"/>
          </a:p>
          <a:p>
            <a:pPr marL="0" indent="0" algn="just">
              <a:buNone/>
            </a:pPr>
            <a:r>
              <a:rPr lang="en-US" sz="1900" b="1" dirty="0">
                <a:solidFill>
                  <a:schemeClr val="accent1"/>
                </a:solidFill>
              </a:rPr>
              <a:t>Candidate objectives</a:t>
            </a:r>
          </a:p>
          <a:p>
            <a:pPr algn="just"/>
            <a:r>
              <a:rPr lang="en-US" sz="1600" dirty="0"/>
              <a:t>Study and define enhanced UE demodulation requirements for </a:t>
            </a:r>
            <a:r>
              <a:rPr lang="en-US" sz="1600" b="1" dirty="0"/>
              <a:t>MMSE-IRC receivers with data-based interference-plus-noise covariance matrix estimation for time-selective NR-NR inter-cell interference handling</a:t>
            </a:r>
          </a:p>
          <a:p>
            <a:pPr algn="just"/>
            <a:r>
              <a:rPr lang="en-US" sz="1600" dirty="0"/>
              <a:t>Study whether additional network assistance is required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BD3EE8-A073-4E92-9DC0-C55849BB89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2" y="1739498"/>
            <a:ext cx="4210048" cy="20787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C556AB-DF3C-4F0D-981F-F9664BBA69C3}"/>
              </a:ext>
            </a:extLst>
          </p:cNvPr>
          <p:cNvSpPr txBox="1"/>
          <p:nvPr/>
        </p:nvSpPr>
        <p:spPr>
          <a:xfrm>
            <a:off x="7039053" y="1508666"/>
            <a:ext cx="4419445" cy="23083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500" b="1">
                <a:solidFill>
                  <a:schemeClr val="accent1"/>
                </a:solidFill>
                <a:latin typeface="+mj-lt"/>
              </a:rPr>
              <a:t>Time-selective NR-NR inter-cell interference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CE123A-81AB-48CC-ADBC-D78FF6EE12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752" y="3785193"/>
            <a:ext cx="3535680" cy="265176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4CA665C2-B787-43F8-8C02-4F0E15A6D35D}"/>
              </a:ext>
            </a:extLst>
          </p:cNvPr>
          <p:cNvSpPr/>
          <p:nvPr/>
        </p:nvSpPr>
        <p:spPr>
          <a:xfrm>
            <a:off x="9307832" y="4873568"/>
            <a:ext cx="371475" cy="4191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2320CC-3CD2-4345-9093-FF98AD12A755}"/>
              </a:ext>
            </a:extLst>
          </p:cNvPr>
          <p:cNvSpPr txBox="1"/>
          <p:nvPr/>
        </p:nvSpPr>
        <p:spPr>
          <a:xfrm>
            <a:off x="10517503" y="5314950"/>
            <a:ext cx="116014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solidFill>
                  <a:srgbClr val="FF0000"/>
                </a:solidFill>
              </a:rPr>
              <a:t>DMRS-based estimation doesn’t work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F280803-CC49-4BAA-BF26-0E5D5AB46D97}"/>
              </a:ext>
            </a:extLst>
          </p:cNvPr>
          <p:cNvCxnSpPr>
            <a:cxnSpLocks/>
            <a:stCxn id="9" idx="1"/>
            <a:endCxn id="8" idx="6"/>
          </p:cNvCxnSpPr>
          <p:nvPr/>
        </p:nvCxnSpPr>
        <p:spPr>
          <a:xfrm flipH="1" flipV="1">
            <a:off x="9679307" y="5083118"/>
            <a:ext cx="838196" cy="52037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5790A43D-A6F8-4D0C-89F4-0165B7F0D41E}"/>
              </a:ext>
            </a:extLst>
          </p:cNvPr>
          <p:cNvSpPr/>
          <p:nvPr/>
        </p:nvSpPr>
        <p:spPr>
          <a:xfrm rot="10800000">
            <a:off x="9203953" y="4567484"/>
            <a:ext cx="438521" cy="190001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F5769E1-E7EA-48B4-9BB8-809F2F8BE560}"/>
              </a:ext>
            </a:extLst>
          </p:cNvPr>
          <p:cNvSpPr txBox="1"/>
          <p:nvPr/>
        </p:nvSpPr>
        <p:spPr>
          <a:xfrm>
            <a:off x="10517503" y="4144725"/>
            <a:ext cx="109347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solidFill>
                  <a:srgbClr val="00B050"/>
                </a:solidFill>
              </a:rPr>
              <a:t>Data-based estimation provides substantial improvement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B850675-EA65-4848-9CC7-ADA59124B3C1}"/>
              </a:ext>
            </a:extLst>
          </p:cNvPr>
          <p:cNvCxnSpPr>
            <a:cxnSpLocks/>
          </p:cNvCxnSpPr>
          <p:nvPr/>
        </p:nvCxnSpPr>
        <p:spPr>
          <a:xfrm flipH="1">
            <a:off x="9517378" y="4356100"/>
            <a:ext cx="1000125" cy="211384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6610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44054-4CA9-4D3B-93D3-0D5CAF634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UE Advanced Receivers</a:t>
            </a:r>
            <a:br>
              <a:rPr lang="en-US" b="1" dirty="0"/>
            </a:br>
            <a:r>
              <a:rPr lang="en-US" dirty="0"/>
              <a:t>Enhanced DL MU-MIMO receivers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245996-E417-4CC2-A295-752503B4E5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6"/>
            <a:ext cx="6591300" cy="468990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800" b="1" dirty="0">
                <a:solidFill>
                  <a:schemeClr val="accent1"/>
                </a:solidFill>
              </a:rPr>
              <a:t>Motivation</a:t>
            </a:r>
          </a:p>
          <a:p>
            <a:pPr algn="just"/>
            <a:r>
              <a:rPr lang="en-US" sz="1600" dirty="0"/>
              <a:t>Definition of DL MU-MIMO performance requirements is under discussion in Rel-17 Enhanced Perf WI [RP-210920]. A basic MMSE-IRC receiver with serving signal demodulation and DMRS-based interference covariance matrix estimation is prioritized in Rel-17</a:t>
            </a:r>
          </a:p>
          <a:p>
            <a:pPr algn="just"/>
            <a:r>
              <a:rPr lang="en-US" sz="1600" dirty="0"/>
              <a:t>In LTE MUST WI several receiver enhancements including E-MMSE-IRC and R-ML were studied and defined to improve the performance for MU-MIMO DMRS-based TMs (MUST Case 3) exploiting the knowledge of co-scheduled UE parameters (presence and modulation)</a:t>
            </a:r>
          </a:p>
          <a:p>
            <a:pPr marL="0" indent="0" algn="just">
              <a:buNone/>
            </a:pPr>
            <a:endParaRPr lang="en-US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C556AB-DF3C-4F0D-981F-F9664BBA69C3}"/>
              </a:ext>
            </a:extLst>
          </p:cNvPr>
          <p:cNvSpPr txBox="1"/>
          <p:nvPr/>
        </p:nvSpPr>
        <p:spPr>
          <a:xfrm>
            <a:off x="7201209" y="1497017"/>
            <a:ext cx="4152591" cy="23083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500" b="1" dirty="0">
                <a:solidFill>
                  <a:schemeClr val="accent1"/>
                </a:solidFill>
                <a:latin typeface="+mj-lt"/>
              </a:rPr>
              <a:t>DL MU-MIMO Interference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DDFA80F-6D2F-4EF5-A91E-927F2ADC28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1209" y="1849517"/>
            <a:ext cx="4241004" cy="1761737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A4E2B7-859E-4754-9FCB-6A7318DD01C3}"/>
              </a:ext>
            </a:extLst>
          </p:cNvPr>
          <p:cNvSpPr txBox="1">
            <a:spLocks/>
          </p:cNvSpPr>
          <p:nvPr/>
        </p:nvSpPr>
        <p:spPr>
          <a:xfrm>
            <a:off x="381000" y="3896315"/>
            <a:ext cx="11061213" cy="240231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600" dirty="0"/>
              <a:t>Rel-15 NR design guarantees alignment of DMRS parameters and PRG grids across co-scheduled UEs (TS 38.214 5.1.6.2)</a:t>
            </a:r>
          </a:p>
          <a:p>
            <a:pPr algn="just"/>
            <a:r>
              <a:rPr lang="en-US" sz="1600" dirty="0"/>
              <a:t>Enhanced receivers like LTE MUST Case 3 can be studied with the goal to further improve the demodulation performance for DL MU-MIMO scenarios</a:t>
            </a:r>
          </a:p>
          <a:p>
            <a:pPr lvl="1" algn="just"/>
            <a:r>
              <a:rPr lang="en-US" sz="1300" dirty="0"/>
              <a:t>Enhanced MMSE-IRC (E-MMSE-IRC) receivers with joint serving &amp; interference signal demodulation  exploiting the knowledge on co-scheduled UE presence</a:t>
            </a:r>
          </a:p>
          <a:p>
            <a:pPr lvl="1" algn="just"/>
            <a:r>
              <a:rPr lang="en-US" sz="1300" dirty="0"/>
              <a:t>R-ML receivers exploiting the knowledge on co-scheduled UE modulation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800" b="1" dirty="0">
                <a:solidFill>
                  <a:schemeClr val="accent1"/>
                </a:solidFill>
              </a:rPr>
              <a:t>Candidate objectives</a:t>
            </a:r>
          </a:p>
          <a:p>
            <a:pPr algn="just"/>
            <a:r>
              <a:rPr lang="en-US" sz="1600" dirty="0"/>
              <a:t>Study the performance benefits and feasibility of </a:t>
            </a:r>
            <a:r>
              <a:rPr lang="en-US" sz="1600" b="1" dirty="0"/>
              <a:t>enhanced DL MU-MIMO receivers including E-MMSE-IRC and R-ML </a:t>
            </a:r>
            <a:r>
              <a:rPr lang="en-US" sz="1600" dirty="0"/>
              <a:t>and required network assistance.</a:t>
            </a:r>
          </a:p>
          <a:p>
            <a:pPr marL="0" indent="0" algn="just">
              <a:buFont typeface="IntelOne Display Regular" panose="020B0503020203020204" pitchFamily="34" charset="0"/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18188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73C977-2338-4B31-BB9A-89AE67BE4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UE Advanced Receivers</a:t>
            </a:r>
            <a:br>
              <a:rPr lang="en-US" b="1" dirty="0"/>
            </a:br>
            <a:r>
              <a:rPr lang="en-US" dirty="0"/>
              <a:t>CRS-IC receiver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63B2E6-9E77-436F-ACB3-69F6516DB7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6"/>
            <a:ext cx="5219700" cy="4689908"/>
          </a:xfrm>
        </p:spPr>
        <p:txBody>
          <a:bodyPr/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800" b="1" dirty="0">
                <a:solidFill>
                  <a:schemeClr val="accent1"/>
                </a:solidFill>
              </a:rPr>
              <a:t>Motivation</a:t>
            </a:r>
          </a:p>
          <a:p>
            <a:pPr algn="just"/>
            <a:r>
              <a:rPr lang="en-US" sz="1600" dirty="0"/>
              <a:t>CRS-IM requirements for scenarios with overlapping spectrum for LTE and NR are under discussion in the Rel-17</a:t>
            </a:r>
          </a:p>
          <a:p>
            <a:pPr algn="just"/>
            <a:r>
              <a:rPr lang="en-US" sz="1600" dirty="0"/>
              <a:t>LLR weighting was agreed as baseline algorithm for CRS-IM processing in Rel-17</a:t>
            </a:r>
          </a:p>
          <a:p>
            <a:pPr algn="just"/>
            <a:r>
              <a:rPr lang="en-US" sz="1600" dirty="0"/>
              <a:t>CRS-IC provides significant performance improvement (up to 2 dB) in comparison to LLR weighting  for various scenarios</a:t>
            </a:r>
          </a:p>
          <a:p>
            <a:pPr marL="0" indent="0" algn="just">
              <a:buNone/>
            </a:pPr>
            <a:r>
              <a:rPr lang="en-US" sz="1600" b="1" dirty="0">
                <a:solidFill>
                  <a:schemeClr val="accent1"/>
                </a:solidFill>
              </a:rPr>
              <a:t>Candidate objectives</a:t>
            </a:r>
          </a:p>
          <a:p>
            <a:pPr algn="just"/>
            <a:r>
              <a:rPr lang="en-US" sz="1600" dirty="0"/>
              <a:t>Define NR PDSCH demodulation requirements for </a:t>
            </a:r>
            <a:r>
              <a:rPr lang="en-US" sz="1600" dirty="0" err="1"/>
              <a:t>neighbouring</a:t>
            </a:r>
            <a:r>
              <a:rPr lang="en-US" sz="1600" dirty="0"/>
              <a:t> cell LTE CRS-IC in scenarios with overlapping spectrum for LTE and NR</a:t>
            </a:r>
          </a:p>
          <a:p>
            <a:pPr algn="just"/>
            <a:r>
              <a:rPr lang="en-US" sz="1600" dirty="0"/>
              <a:t>Discuss whether assumptions on network assistance </a:t>
            </a:r>
            <a:r>
              <a:rPr lang="en-US" sz="1600" dirty="0" err="1"/>
              <a:t>signalling</a:t>
            </a:r>
            <a:r>
              <a:rPr lang="en-US" sz="1600" dirty="0"/>
              <a:t> for LLR weighting can be reused for CRS-IC</a:t>
            </a:r>
          </a:p>
          <a:p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B598A70-B428-4975-892C-540CBB11F9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0" y="1852613"/>
            <a:ext cx="568325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CA06B7C3-005F-453C-9BD5-7EE43664D9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313" y="3832010"/>
            <a:ext cx="5976937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AD728F2-7A4C-4308-9725-066392A82FCB}"/>
              </a:ext>
            </a:extLst>
          </p:cNvPr>
          <p:cNvSpPr txBox="1"/>
          <p:nvPr/>
        </p:nvSpPr>
        <p:spPr>
          <a:xfrm>
            <a:off x="5923756" y="1470297"/>
            <a:ext cx="5773737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kern="1200" dirty="0">
                <a:solidFill>
                  <a:schemeClr val="accent1"/>
                </a:solidFill>
                <a:latin typeface="+mj-lt"/>
              </a:rPr>
              <a:t>CRS interference scenarios with </a:t>
            </a:r>
            <a:r>
              <a:rPr lang="en-US" sz="1400" b="1" kern="1200" dirty="0">
                <a:solidFill>
                  <a:schemeClr val="accent1"/>
                </a:solidFill>
                <a:latin typeface="+mj-lt"/>
              </a:rPr>
              <a:t>overlapping spectrum for LTE and NR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96504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C2EBE-62E0-44D6-B62D-CA89C0949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UE Advanced Receivers</a:t>
            </a:r>
            <a:br>
              <a:rPr lang="en-US" b="1" dirty="0"/>
            </a:br>
            <a:r>
              <a:rPr lang="en-US" dirty="0"/>
              <a:t>Enhancements for other scenarios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07E198-4DEB-45E0-8ADD-1B41529C8D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6"/>
            <a:ext cx="5867400" cy="4689908"/>
          </a:xfrm>
        </p:spPr>
        <p:txBody>
          <a:bodyPr numCol="1" spcCol="274320">
            <a:no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800" b="1" dirty="0">
                <a:solidFill>
                  <a:schemeClr val="accent1"/>
                </a:solidFill>
                <a:sym typeface="Helvetica Neue"/>
              </a:rPr>
              <a:t>Enhanced DL multi-DCI multi-TRP receivers</a:t>
            </a:r>
          </a:p>
          <a:p>
            <a:pPr marL="228600" lvl="2" algn="just">
              <a:spcBef>
                <a:spcPts val="6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chemeClr val="accent1"/>
                </a:solidFill>
              </a:rPr>
              <a:t>Motivation:</a:t>
            </a:r>
            <a:r>
              <a:rPr lang="en-US" sz="1600" dirty="0"/>
              <a:t> Rel-16 eMIMO requirements for multi-DCI multi TRP scenario are defined for scenarios with non-overlapping PDSCH allocation and MMSE-IRC receiver. IC receiver can be used to improve PDSCH performance for multi-DCI multi TRP scenario with overlapping or partially overlapping PDSCH allocations.</a:t>
            </a:r>
          </a:p>
          <a:p>
            <a:pPr marL="228600" lvl="2" algn="just">
              <a:spcBef>
                <a:spcPts val="6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chemeClr val="accent1"/>
                </a:solidFill>
              </a:rPr>
              <a:t>Candidate objectives</a:t>
            </a:r>
            <a:r>
              <a:rPr lang="en-US" sz="1600" dirty="0"/>
              <a:t>: Study performance benefits of </a:t>
            </a:r>
            <a:r>
              <a:rPr lang="en-US" sz="1600" b="1" dirty="0"/>
              <a:t>IC receiver for multi-DCI multi TRP scenario </a:t>
            </a:r>
            <a:r>
              <a:rPr lang="en-US" sz="1600" dirty="0"/>
              <a:t>and define UE demodulation requirements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sz="1800" b="1" dirty="0">
                <a:solidFill>
                  <a:schemeClr val="accent1"/>
                </a:solidFill>
              </a:rPr>
              <a:t>Soft IC receivers for DL SU-MIMO </a:t>
            </a:r>
          </a:p>
          <a:p>
            <a:pPr marL="228600" marR="0" lvl="2" algn="just">
              <a:spcBef>
                <a:spcPts val="6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chemeClr val="accent1"/>
                </a:solidFill>
              </a:rPr>
              <a:t>Motivation</a:t>
            </a:r>
            <a:r>
              <a:rPr lang="en-US" sz="1600" dirty="0"/>
              <a:t>: DL SU-MIMO requirements are defined for MMSE-IRC and R-ML receivers. Further possible performance enhancement are possible in case of using of IC receivers.</a:t>
            </a:r>
          </a:p>
          <a:p>
            <a:pPr marL="228600" marR="0" lvl="2" algn="just">
              <a:spcBef>
                <a:spcPts val="600"/>
              </a:spcBef>
              <a:spcAft>
                <a:spcPts val="600"/>
              </a:spcAft>
              <a:tabLst>
                <a:tab pos="1371600" algn="l"/>
              </a:tabLst>
            </a:pPr>
            <a:r>
              <a:rPr lang="en-US" sz="1600" b="1" dirty="0">
                <a:solidFill>
                  <a:schemeClr val="accent1"/>
                </a:solidFill>
              </a:rPr>
              <a:t>Candidate objectives</a:t>
            </a:r>
            <a:r>
              <a:rPr lang="en-US" sz="1600" dirty="0"/>
              <a:t>: Study performance benefits of </a:t>
            </a:r>
            <a:r>
              <a:rPr lang="en-US" sz="1600" b="1" dirty="0"/>
              <a:t>Soft IC receiver for DL SU-MIMO scenario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D3DE20-B51E-484C-8CE2-7467083421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9566" y="1487056"/>
            <a:ext cx="4218959" cy="20669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FBF172E-1986-463A-A21E-9A63C86666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180" y="4039554"/>
            <a:ext cx="4335730" cy="201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2360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44054-4CA9-4D3B-93D3-0D5CAF634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BS Advanced Receivers</a:t>
            </a:r>
            <a:br>
              <a:rPr lang="en-US" b="1" dirty="0"/>
            </a:br>
            <a:r>
              <a:rPr lang="en-US" dirty="0"/>
              <a:t>MMSE-IRC for inter-cell interference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245996-E417-4CC2-A295-752503B4E5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6"/>
            <a:ext cx="5980889" cy="468990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800" b="1" dirty="0">
                <a:solidFill>
                  <a:schemeClr val="accent1"/>
                </a:solidFill>
              </a:rPr>
              <a:t>Motivation</a:t>
            </a:r>
          </a:p>
          <a:p>
            <a:pPr algn="just"/>
            <a:r>
              <a:rPr lang="en-US" sz="1600" dirty="0"/>
              <a:t>Existing BS requirements are defined for noise limited conditions and do not allow verification of BS interference rejection capabilities under practical conditions</a:t>
            </a:r>
          </a:p>
          <a:p>
            <a:pPr algn="just"/>
            <a:r>
              <a:rPr lang="en-US" sz="1600" dirty="0"/>
              <a:t>Interference-limited conditions are quite typical for 5G deployments and support of MMSE-IRC processing is important to guarantee good performance in the field (see typical LTE profiles on the right)</a:t>
            </a:r>
          </a:p>
          <a:p>
            <a:pPr algn="just"/>
            <a:r>
              <a:rPr lang="en-US" sz="1600" dirty="0"/>
              <a:t>In RAN #89e (RP-202092) the definition MMSE-IRC for inter-cell interference was discussed and received a strong support, but was eventually deprioritized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sz="1800" b="1" dirty="0">
                <a:solidFill>
                  <a:schemeClr val="accent1"/>
                </a:solidFill>
              </a:rPr>
              <a:t>Candidate objectives</a:t>
            </a:r>
          </a:p>
          <a:p>
            <a:pPr algn="just"/>
            <a:r>
              <a:rPr lang="en-US" sz="1600" dirty="0"/>
              <a:t>Study typical NR UL inter-cell interference profiles</a:t>
            </a:r>
          </a:p>
          <a:p>
            <a:pPr algn="just"/>
            <a:r>
              <a:rPr lang="en-US" sz="1600" dirty="0"/>
              <a:t>Define </a:t>
            </a:r>
            <a:r>
              <a:rPr lang="en-US" sz="1600" b="1" dirty="0"/>
              <a:t>BS MMSE-IRC demodulation requirements for inter-cell interference scenarios</a:t>
            </a:r>
          </a:p>
          <a:p>
            <a:pPr algn="just"/>
            <a:r>
              <a:rPr lang="en-US" sz="1600" dirty="0"/>
              <a:t>Focus on FR1 deployment scenarios</a:t>
            </a:r>
          </a:p>
          <a:p>
            <a:pPr marL="0" indent="0" algn="just">
              <a:buNone/>
            </a:pPr>
            <a:endParaRPr lang="en-US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2EDA4A-4CA7-4C5C-80FC-A64FDBB01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9557" y="1737399"/>
            <a:ext cx="4637487" cy="2007984"/>
          </a:xfrm>
          <a:prstGeom prst="rect">
            <a:avLst/>
          </a:prstGeom>
        </p:spPr>
      </p:pic>
      <p:graphicFrame>
        <p:nvGraphicFramePr>
          <p:cNvPr id="6" name="Table 7">
            <a:extLst>
              <a:ext uri="{FF2B5EF4-FFF2-40B4-BE49-F238E27FC236}">
                <a16:creationId xmlns:a16="http://schemas.microsoft.com/office/drawing/2014/main" id="{1E980A65-8F7B-4B4C-B1D2-05B1CDFDED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358140"/>
              </p:ext>
            </p:extLst>
          </p:nvPr>
        </p:nvGraphicFramePr>
        <p:xfrm>
          <a:off x="6734924" y="4574461"/>
          <a:ext cx="4786751" cy="1466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159">
                  <a:extLst>
                    <a:ext uri="{9D8B030D-6E8A-4147-A177-3AD203B41FA5}">
                      <a16:colId xmlns:a16="http://schemas.microsoft.com/office/drawing/2014/main" val="391055391"/>
                    </a:ext>
                  </a:extLst>
                </a:gridCol>
                <a:gridCol w="925898">
                  <a:extLst>
                    <a:ext uri="{9D8B030D-6E8A-4147-A177-3AD203B41FA5}">
                      <a16:colId xmlns:a16="http://schemas.microsoft.com/office/drawing/2014/main" val="3907511488"/>
                    </a:ext>
                  </a:extLst>
                </a:gridCol>
                <a:gridCol w="925898">
                  <a:extLst>
                    <a:ext uri="{9D8B030D-6E8A-4147-A177-3AD203B41FA5}">
                      <a16:colId xmlns:a16="http://schemas.microsoft.com/office/drawing/2014/main" val="2005716911"/>
                    </a:ext>
                  </a:extLst>
                </a:gridCol>
                <a:gridCol w="925898">
                  <a:extLst>
                    <a:ext uri="{9D8B030D-6E8A-4147-A177-3AD203B41FA5}">
                      <a16:colId xmlns:a16="http://schemas.microsoft.com/office/drawing/2014/main" val="2855006135"/>
                    </a:ext>
                  </a:extLst>
                </a:gridCol>
                <a:gridCol w="925898">
                  <a:extLst>
                    <a:ext uri="{9D8B030D-6E8A-4147-A177-3AD203B41FA5}">
                      <a16:colId xmlns:a16="http://schemas.microsoft.com/office/drawing/2014/main" val="21724802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err="1"/>
                        <a:t>HomoNet</a:t>
                      </a:r>
                      <a:endParaRPr lang="en-US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err="1"/>
                        <a:t>HetNet</a:t>
                      </a:r>
                      <a:endParaRPr lang="en-US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1471100"/>
                  </a:ext>
                </a:extLst>
              </a:tr>
              <a:tr h="354130"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DIP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INR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DIP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INR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0426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err="1"/>
                        <a:t>Interf</a:t>
                      </a:r>
                      <a:r>
                        <a:rPr lang="en-US" sz="1600"/>
                        <a:t> UE1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-1.11 </a:t>
                      </a:r>
                      <a:endParaRPr lang="en-US" sz="16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7.29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-0.43 </a:t>
                      </a:r>
                      <a:endParaRPr lang="en-US" sz="16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12.38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912765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err="1"/>
                        <a:t>Interf</a:t>
                      </a:r>
                      <a:r>
                        <a:rPr lang="en-US" sz="1600"/>
                        <a:t> UE2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-10.91 </a:t>
                      </a:r>
                      <a:endParaRPr lang="en-US" sz="16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-2.51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-13.78</a:t>
                      </a:r>
                      <a:endParaRPr lang="en-US" sz="16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-0.97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71849998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0C9B3124-949C-4704-BF07-7217E3383B05}"/>
              </a:ext>
            </a:extLst>
          </p:cNvPr>
          <p:cNvSpPr txBox="1"/>
          <p:nvPr/>
        </p:nvSpPr>
        <p:spPr>
          <a:xfrm>
            <a:off x="7052003" y="1548944"/>
            <a:ext cx="4152591" cy="23083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500" b="1" dirty="0">
                <a:solidFill>
                  <a:schemeClr val="accent1"/>
                </a:solidFill>
                <a:latin typeface="+mj-lt"/>
              </a:rPr>
              <a:t>UL inter-cell interference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929312-2CCF-4360-81BC-0A5091ED136B}"/>
              </a:ext>
            </a:extLst>
          </p:cNvPr>
          <p:cNvSpPr txBox="1"/>
          <p:nvPr/>
        </p:nvSpPr>
        <p:spPr>
          <a:xfrm>
            <a:off x="7118898" y="4061266"/>
            <a:ext cx="4018802" cy="41549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500" b="1">
                <a:solidFill>
                  <a:schemeClr val="accent1"/>
                </a:solidFill>
                <a:latin typeface="+mj-lt"/>
              </a:rPr>
              <a:t>Typical UL DIP/INR values </a:t>
            </a:r>
            <a:br>
              <a:rPr lang="en-US" sz="1500" b="1">
                <a:solidFill>
                  <a:schemeClr val="accent1"/>
                </a:solidFill>
                <a:latin typeface="+mj-lt"/>
              </a:rPr>
            </a:br>
            <a:r>
              <a:rPr lang="en-US" sz="1500" b="1">
                <a:solidFill>
                  <a:schemeClr val="accent1"/>
                </a:solidFill>
                <a:latin typeface="+mj-lt"/>
              </a:rPr>
              <a:t>for 85% DIP CDF based  on TR 36.884</a:t>
            </a:r>
            <a:endParaRPr lang="en-US" sz="1500" b="1">
              <a:solidFill>
                <a:schemeClr val="accent1"/>
              </a:solidFill>
              <a:highlight>
                <a:srgbClr val="FFFF00"/>
              </a:highligh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118875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44054-4CA9-4D3B-93D3-0D5CAF634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FR2 </a:t>
            </a:r>
            <a:r>
              <a:rPr lang="en-US" sz="3600" b="1" dirty="0"/>
              <a:t>HST Enhancements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245996-E417-4CC2-A295-752503B4E5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6"/>
            <a:ext cx="10598888" cy="46899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1800" b="1" dirty="0">
                <a:solidFill>
                  <a:schemeClr val="accent1"/>
                </a:solidFill>
              </a:rPr>
              <a:t>Motivation</a:t>
            </a:r>
          </a:p>
          <a:p>
            <a:pPr algn="just"/>
            <a:r>
              <a:rPr lang="en-US" sz="1600" dirty="0"/>
              <a:t>Rel-17 HST FR2 requirements are specified only for single carrier operation.</a:t>
            </a:r>
          </a:p>
          <a:p>
            <a:pPr algn="just"/>
            <a:r>
              <a:rPr lang="en-US" sz="1600" dirty="0"/>
              <a:t>To increase DL throughput for limited number of CPEs per train and provide sufficient QoS for UEs inside the train carrier aggregation (CA) will be used in practice. </a:t>
            </a:r>
          </a:p>
          <a:p>
            <a:pPr algn="just"/>
            <a:r>
              <a:rPr lang="en-US" sz="1600" dirty="0"/>
              <a:t>Current CA requirements cover only normal low speed scenarios and HST FR1 deployments.</a:t>
            </a:r>
          </a:p>
          <a:p>
            <a:pPr marL="0" indent="0" algn="just">
              <a:buNone/>
            </a:pPr>
            <a:r>
              <a:rPr lang="en-US" sz="1800" b="1" dirty="0">
                <a:solidFill>
                  <a:schemeClr val="accent1"/>
                </a:solidFill>
              </a:rPr>
              <a:t>Candidate objectives</a:t>
            </a:r>
          </a:p>
          <a:p>
            <a:pPr algn="just"/>
            <a:r>
              <a:rPr lang="en-US" sz="1600" dirty="0"/>
              <a:t>Specify the </a:t>
            </a:r>
            <a:r>
              <a:rPr lang="en-US" sz="1600" b="1" dirty="0"/>
              <a:t>UE demodulation requirements for HST FR2 CA scenario </a:t>
            </a:r>
            <a:r>
              <a:rPr lang="en-US" sz="1600" dirty="0"/>
              <a:t>with the target speed up to 350 km/h and carrier frequency up to 30 GHz. </a:t>
            </a:r>
          </a:p>
          <a:p>
            <a:pPr marL="0" indent="0" algn="just">
              <a:buNone/>
            </a:pPr>
            <a:endParaRPr lang="en-US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E198B7C-8B62-4B62-86DD-3C2A6135E98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668" y="4212409"/>
            <a:ext cx="5621552" cy="18872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4191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920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intel2021">
  <a:themeElements>
    <a:clrScheme name="Intel2020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E96115"/>
      </a:accent4>
      <a:accent5>
        <a:srgbClr val="8F5DA2"/>
      </a:accent5>
      <a:accent6>
        <a:srgbClr val="8BAE46"/>
      </a:accent6>
      <a:hlink>
        <a:srgbClr val="00C7FD"/>
      </a:hlink>
      <a:folHlink>
        <a:srgbClr val="0068B5"/>
      </a:folHlink>
    </a:clrScheme>
    <a:fontScheme name="IntelOne">
      <a:majorFont>
        <a:latin typeface="IntelOne Display Light"/>
        <a:ea typeface="Helvetica Neue"/>
        <a:cs typeface="Helvetica Neue"/>
      </a:majorFont>
      <a:minorFont>
        <a:latin typeface="IntelOne Display Regular"/>
        <a:ea typeface="Helvetica Neue"/>
        <a:cs typeface="Helvetica Neu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l2021" id="{171E6044-9C15-40B0-A76A-F0D17006067F}" vid="{EBAD7A7E-D826-4330-8CB6-EDECE736ABA8}"/>
    </a:ext>
  </a:extLst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ntel2020">
    <a:dk1>
      <a:srgbClr val="525252"/>
    </a:dk1>
    <a:lt1>
      <a:srgbClr val="FFFFFF"/>
    </a:lt1>
    <a:dk2>
      <a:srgbClr val="004A86"/>
    </a:dk2>
    <a:lt2>
      <a:srgbClr val="FFFFFF"/>
    </a:lt2>
    <a:accent1>
      <a:srgbClr val="0068B5"/>
    </a:accent1>
    <a:accent2>
      <a:srgbClr val="00C7FD"/>
    </a:accent2>
    <a:accent3>
      <a:srgbClr val="FEC91B"/>
    </a:accent3>
    <a:accent4>
      <a:srgbClr val="E96115"/>
    </a:accent4>
    <a:accent5>
      <a:srgbClr val="8F5DA2"/>
    </a:accent5>
    <a:accent6>
      <a:srgbClr val="8BAE46"/>
    </a:accent6>
    <a:hlink>
      <a:srgbClr val="00C7FD"/>
    </a:hlink>
    <a:folHlink>
      <a:srgbClr val="0068B5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fec27805-09a8-40a2-bd80-053a1fed723f">
      <UserInfo>
        <DisplayName>Belov, Dmitry</DisplayName>
        <AccountId>13</AccountId>
        <AccountType/>
      </UserInfo>
      <UserInfo>
        <DisplayName>Bolotin, Ilya</DisplayName>
        <AccountId>28</AccountId>
        <AccountType/>
      </UserInfo>
      <UserInfo>
        <DisplayName>Putilin, Artyom</DisplayName>
        <AccountId>12</AccountId>
        <AccountType/>
      </UserInfo>
      <UserInfo>
        <DisplayName>Chervyakov, Andrey</DisplayName>
        <AccountId>6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6C5AE73D3C80D4584FE298A5AB42D97" ma:contentTypeVersion="6" ma:contentTypeDescription="Create a new document." ma:contentTypeScope="" ma:versionID="0218ba80185af4ffc532da3193178dec">
  <xsd:schema xmlns:xsd="http://www.w3.org/2001/XMLSchema" xmlns:xs="http://www.w3.org/2001/XMLSchema" xmlns:p="http://schemas.microsoft.com/office/2006/metadata/properties" xmlns:ns2="6f30b71e-bcaf-4bc3-8acb-e44453a8cc7d" xmlns:ns3="fec27805-09a8-40a2-bd80-053a1fed723f" targetNamespace="http://schemas.microsoft.com/office/2006/metadata/properties" ma:root="true" ma:fieldsID="0245353ec81728d22a34b46b49b47554" ns2:_="" ns3:_="">
    <xsd:import namespace="6f30b71e-bcaf-4bc3-8acb-e44453a8cc7d"/>
    <xsd:import namespace="fec27805-09a8-40a2-bd80-053a1fed72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30b71e-bcaf-4bc3-8acb-e44453a8cc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c27805-09a8-40a2-bd80-053a1fed723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24B8A99-8161-4D52-8DFD-478F5C1B3170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f30b71e-bcaf-4bc3-8acb-e44453a8cc7d"/>
    <ds:schemaRef ds:uri="fec27805-09a8-40a2-bd80-053a1fed723f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13CB817-BC84-4854-AA71-C1138AF1DD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30b71e-bcaf-4bc3-8acb-e44453a8cc7d"/>
    <ds:schemaRef ds:uri="fec27805-09a8-40a2-bd80-053a1fed723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1C66F3-FBD8-4B0F-98D9-445FE3649D0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428</TotalTime>
  <Words>958</Words>
  <Application>Microsoft Office PowerPoint</Application>
  <PresentationFormat>Widescreen</PresentationFormat>
  <Paragraphs>91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Helvetica Neue</vt:lpstr>
      <vt:lpstr>IntelOne Display Light</vt:lpstr>
      <vt:lpstr>IntelOne Display Regular</vt:lpstr>
      <vt:lpstr>intel2021</vt:lpstr>
      <vt:lpstr>Views on RAN4 Rel-18: Demodulation enhancements</vt:lpstr>
      <vt:lpstr>Introduction</vt:lpstr>
      <vt:lpstr>UE Advanced Receivers MMSE-IRC for time selective inter-cell interference</vt:lpstr>
      <vt:lpstr>UE Advanced Receivers Enhanced DL MU-MIMO receivers</vt:lpstr>
      <vt:lpstr>UE Advanced Receivers CRS-IC receiver</vt:lpstr>
      <vt:lpstr>UE Advanced Receivers Enhancements for other scenarios</vt:lpstr>
      <vt:lpstr>BS Advanced Receivers MMSE-IRC for inter-cell interference</vt:lpstr>
      <vt:lpstr>FR2 HST Enhancements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RAN4 Rel-18: Demodulation enhancements</dc:title>
  <dc:creator>Intel</dc:creator>
  <cp:lastModifiedBy>Intel</cp:lastModifiedBy>
  <cp:revision>1</cp:revision>
  <dcterms:created xsi:type="dcterms:W3CDTF">2020-12-18T12:32:35Z</dcterms:created>
  <dcterms:modified xsi:type="dcterms:W3CDTF">2022-01-10T15:50:43Z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0x010100A6C5AE73D3C80D4584FE298A5AB42D97</vt:lpwstr>
  </property>
</Properties>
</file>