
<file path=[Content_Types].xml><?xml version="1.0" encoding="utf-8"?>
<Types xmlns="http://schemas.openxmlformats.org/package/2006/content-types">
  <Default Extension="emf" ContentType="image/x-emf"/>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7" r:id="rId4"/>
  </p:sldMasterIdLst>
  <p:notesMasterIdLst>
    <p:notesMasterId r:id="rId16"/>
  </p:notesMasterIdLst>
  <p:sldIdLst>
    <p:sldId id="974" r:id="rId5"/>
    <p:sldId id="856" r:id="rId6"/>
    <p:sldId id="837" r:id="rId7"/>
    <p:sldId id="855" r:id="rId8"/>
    <p:sldId id="858" r:id="rId9"/>
    <p:sldId id="853" r:id="rId10"/>
    <p:sldId id="838" r:id="rId11"/>
    <p:sldId id="839" r:id="rId12"/>
    <p:sldId id="842" r:id="rId13"/>
    <p:sldId id="843" r:id="rId14"/>
    <p:sldId id="292"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ichard Burbidge" initials="RB" lastIdx="5" clrIdx="0">
    <p:extLst>
      <p:ext uri="{19B8F6BF-5375-455C-9EA6-DF929625EA0E}">
        <p15:presenceInfo xmlns:p15="http://schemas.microsoft.com/office/powerpoint/2012/main" userId="Richard Burbidge" providerId="None"/>
      </p:ext>
    </p:extLst>
  </p:cmAuthor>
  <p:cmAuthor id="2" name="Heo, Youn Hyoung" initials="HYH" lastIdx="2" clrIdx="1">
    <p:extLst>
      <p:ext uri="{19B8F6BF-5375-455C-9EA6-DF929625EA0E}">
        <p15:presenceInfo xmlns:p15="http://schemas.microsoft.com/office/powerpoint/2012/main" userId="S::youn.hyoung.heo@intel.com::37c016d6-07b5-48b2-81d7-44cb63f66edc" providerId="AD"/>
      </p:ext>
    </p:extLst>
  </p:cmAuthor>
  <p:cmAuthor id="3" name="Kim, Jiwoo" initials="KJ" lastIdx="1" clrIdx="2">
    <p:extLst>
      <p:ext uri="{19B8F6BF-5375-455C-9EA6-DF929625EA0E}">
        <p15:presenceInfo xmlns:p15="http://schemas.microsoft.com/office/powerpoint/2012/main" userId="S::jiwoo.kim@intel.com::fb274f52-7448-4f5f-8282-633eb88d7d5c" providerId="AD"/>
      </p:ext>
    </p:extLst>
  </p:cmAuthor>
  <p:cmAuthor id="4" name="Intel2" initials="CA" lastIdx="3" clrIdx="3">
    <p:extLst>
      <p:ext uri="{19B8F6BF-5375-455C-9EA6-DF929625EA0E}">
        <p15:presenceInfo xmlns:p15="http://schemas.microsoft.com/office/powerpoint/2012/main" userId="Intel2" providerId="None"/>
      </p:ext>
    </p:extLst>
  </p:cmAuthor>
  <p:cmAuthor id="5" name="Andrey" initials="CA" lastIdx="4" clrIdx="4">
    <p:extLst>
      <p:ext uri="{19B8F6BF-5375-455C-9EA6-DF929625EA0E}">
        <p15:presenceInfo xmlns:p15="http://schemas.microsoft.com/office/powerpoint/2012/main" userId="Andrey"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EF73197-800A-4CEC-9BAB-66F01A273AAB}" v="1" dt="2022-01-10T15:35:06.78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2570" autoAdjust="0"/>
  </p:normalViewPr>
  <p:slideViewPr>
    <p:cSldViewPr snapToGrid="0">
      <p:cViewPr varScale="1">
        <p:scale>
          <a:sx n="98" d="100"/>
          <a:sy n="98" d="100"/>
        </p:scale>
        <p:origin x="954"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hervyakov, Andrey" userId="dbdfc4e7-c505-4785-a117-c03dfe609c52" providerId="ADAL" clId="{34BEC6F3-36A0-4C4F-BF22-C81E282C173F}"/>
    <pc:docChg chg="modSld">
      <pc:chgData name="Chervyakov, Andrey" userId="dbdfc4e7-c505-4785-a117-c03dfe609c52" providerId="ADAL" clId="{34BEC6F3-36A0-4C4F-BF22-C81E282C173F}" dt="2021-11-29T19:03:36.251" v="28" actId="20577"/>
      <pc:docMkLst>
        <pc:docMk/>
      </pc:docMkLst>
      <pc:sldChg chg="modSp mod">
        <pc:chgData name="Chervyakov, Andrey" userId="dbdfc4e7-c505-4785-a117-c03dfe609c52" providerId="ADAL" clId="{34BEC6F3-36A0-4C4F-BF22-C81E282C173F}" dt="2021-11-29T19:01:32.396" v="11" actId="20577"/>
        <pc:sldMkLst>
          <pc:docMk/>
          <pc:sldMk cId="904569255" sldId="338"/>
        </pc:sldMkLst>
        <pc:spChg chg="mod">
          <ac:chgData name="Chervyakov, Andrey" userId="dbdfc4e7-c505-4785-a117-c03dfe609c52" providerId="ADAL" clId="{34BEC6F3-36A0-4C4F-BF22-C81E282C173F}" dt="2021-11-29T19:01:32.396" v="11" actId="20577"/>
          <ac:spMkLst>
            <pc:docMk/>
            <pc:sldMk cId="904569255" sldId="338"/>
            <ac:spMk id="4" creationId="{5059344D-8598-4A55-8E7C-C1CDD48C1267}"/>
          </ac:spMkLst>
        </pc:spChg>
      </pc:sldChg>
      <pc:sldChg chg="modSp mod">
        <pc:chgData name="Chervyakov, Andrey" userId="dbdfc4e7-c505-4785-a117-c03dfe609c52" providerId="ADAL" clId="{34BEC6F3-36A0-4C4F-BF22-C81E282C173F}" dt="2021-11-29T19:03:36.251" v="28" actId="20577"/>
        <pc:sldMkLst>
          <pc:docMk/>
          <pc:sldMk cId="3067818842" sldId="839"/>
        </pc:sldMkLst>
        <pc:spChg chg="mod">
          <ac:chgData name="Chervyakov, Andrey" userId="dbdfc4e7-c505-4785-a117-c03dfe609c52" providerId="ADAL" clId="{34BEC6F3-36A0-4C4F-BF22-C81E282C173F}" dt="2021-11-29T19:03:36.251" v="28" actId="20577"/>
          <ac:spMkLst>
            <pc:docMk/>
            <pc:sldMk cId="3067818842" sldId="839"/>
            <ac:spMk id="4" creationId="{7C294DB2-84F1-404C-88EC-9C937F7810E3}"/>
          </ac:spMkLst>
        </pc:spChg>
      </pc:sldChg>
      <pc:sldChg chg="modSp mod">
        <pc:chgData name="Chervyakov, Andrey" userId="dbdfc4e7-c505-4785-a117-c03dfe609c52" providerId="ADAL" clId="{34BEC6F3-36A0-4C4F-BF22-C81E282C173F}" dt="2021-11-29T19:02:07.574" v="12" actId="6549"/>
        <pc:sldMkLst>
          <pc:docMk/>
          <pc:sldMk cId="1348554785" sldId="858"/>
        </pc:sldMkLst>
        <pc:spChg chg="mod">
          <ac:chgData name="Chervyakov, Andrey" userId="dbdfc4e7-c505-4785-a117-c03dfe609c52" providerId="ADAL" clId="{34BEC6F3-36A0-4C4F-BF22-C81E282C173F}" dt="2021-11-29T19:02:07.574" v="12" actId="6549"/>
          <ac:spMkLst>
            <pc:docMk/>
            <pc:sldMk cId="1348554785" sldId="858"/>
            <ac:spMk id="32" creationId="{AA8B80CC-56DD-4863-AA12-ABAB400E312F}"/>
          </ac:spMkLst>
        </pc:spChg>
      </pc:sldChg>
    </pc:docChg>
  </pc:docChgLst>
  <pc:docChgLst>
    <pc:chgData name="Chervyakov, Andrey" userId="dbdfc4e7-c505-4785-a117-c03dfe609c52" providerId="ADAL" clId="{79712C94-9717-4F7D-8E15-89A27F1E6BFC}"/>
    <pc:docChg chg="undo custSel addSld delSld modSld">
      <pc:chgData name="Chervyakov, Andrey" userId="dbdfc4e7-c505-4785-a117-c03dfe609c52" providerId="ADAL" clId="{79712C94-9717-4F7D-8E15-89A27F1E6BFC}" dt="2021-09-03T10:26:14.045" v="246" actId="20577"/>
      <pc:docMkLst>
        <pc:docMk/>
      </pc:docMkLst>
      <pc:sldChg chg="modSp mod">
        <pc:chgData name="Chervyakov, Andrey" userId="dbdfc4e7-c505-4785-a117-c03dfe609c52" providerId="ADAL" clId="{79712C94-9717-4F7D-8E15-89A27F1E6BFC}" dt="2021-09-03T10:20:24.597" v="29" actId="20577"/>
        <pc:sldMkLst>
          <pc:docMk/>
          <pc:sldMk cId="904569255" sldId="338"/>
        </pc:sldMkLst>
        <pc:spChg chg="mod">
          <ac:chgData name="Chervyakov, Andrey" userId="dbdfc4e7-c505-4785-a117-c03dfe609c52" providerId="ADAL" clId="{79712C94-9717-4F7D-8E15-89A27F1E6BFC}" dt="2021-09-03T10:20:19.125" v="20" actId="20577"/>
          <ac:spMkLst>
            <pc:docMk/>
            <pc:sldMk cId="904569255" sldId="338"/>
            <ac:spMk id="2" creationId="{586FE957-3966-4252-A9FC-C42F352E53A9}"/>
          </ac:spMkLst>
        </pc:spChg>
        <pc:spChg chg="mod">
          <ac:chgData name="Chervyakov, Andrey" userId="dbdfc4e7-c505-4785-a117-c03dfe609c52" providerId="ADAL" clId="{79712C94-9717-4F7D-8E15-89A27F1E6BFC}" dt="2021-09-03T10:19:30.724" v="2"/>
          <ac:spMkLst>
            <pc:docMk/>
            <pc:sldMk cId="904569255" sldId="338"/>
            <ac:spMk id="3" creationId="{04771246-319D-4C3A-9DB1-8C4D30A3AD33}"/>
          </ac:spMkLst>
        </pc:spChg>
        <pc:spChg chg="mod">
          <ac:chgData name="Chervyakov, Andrey" userId="dbdfc4e7-c505-4785-a117-c03dfe609c52" providerId="ADAL" clId="{79712C94-9717-4F7D-8E15-89A27F1E6BFC}" dt="2021-09-03T10:20:24.597" v="29" actId="20577"/>
          <ac:spMkLst>
            <pc:docMk/>
            <pc:sldMk cId="904569255" sldId="338"/>
            <ac:spMk id="4" creationId="{5059344D-8598-4A55-8E7C-C1CDD48C1267}"/>
          </ac:spMkLst>
        </pc:spChg>
      </pc:sldChg>
      <pc:sldChg chg="modSp add del mod">
        <pc:chgData name="Chervyakov, Andrey" userId="dbdfc4e7-c505-4785-a117-c03dfe609c52" providerId="ADAL" clId="{79712C94-9717-4F7D-8E15-89A27F1E6BFC}" dt="2021-09-03T10:25:41.226" v="218" actId="47"/>
        <pc:sldMkLst>
          <pc:docMk/>
          <pc:sldMk cId="3994441771" sldId="371"/>
        </pc:sldMkLst>
        <pc:spChg chg="mod">
          <ac:chgData name="Chervyakov, Andrey" userId="dbdfc4e7-c505-4785-a117-c03dfe609c52" providerId="ADAL" clId="{79712C94-9717-4F7D-8E15-89A27F1E6BFC}" dt="2021-09-03T10:21:39.297" v="53" actId="27636"/>
          <ac:spMkLst>
            <pc:docMk/>
            <pc:sldMk cId="3994441771" sldId="371"/>
            <ac:spMk id="3" creationId="{E29F75BC-3C2C-49C1-843D-E441036AB4A6}"/>
          </ac:spMkLst>
        </pc:spChg>
      </pc:sldChg>
      <pc:sldChg chg="modSp add del mod">
        <pc:chgData name="Chervyakov, Andrey" userId="dbdfc4e7-c505-4785-a117-c03dfe609c52" providerId="ADAL" clId="{79712C94-9717-4F7D-8E15-89A27F1E6BFC}" dt="2021-09-03T10:22:19.351" v="75" actId="47"/>
        <pc:sldMkLst>
          <pc:docMk/>
          <pc:sldMk cId="1824023687" sldId="372"/>
        </pc:sldMkLst>
        <pc:spChg chg="mod">
          <ac:chgData name="Chervyakov, Andrey" userId="dbdfc4e7-c505-4785-a117-c03dfe609c52" providerId="ADAL" clId="{79712C94-9717-4F7D-8E15-89A27F1E6BFC}" dt="2021-09-03T10:21:47.643" v="54" actId="113"/>
          <ac:spMkLst>
            <pc:docMk/>
            <pc:sldMk cId="1824023687" sldId="372"/>
            <ac:spMk id="2" creationId="{81C5EE27-3058-4459-8B0C-8CB2DF066F04}"/>
          </ac:spMkLst>
        </pc:spChg>
      </pc:sldChg>
      <pc:sldChg chg="add del">
        <pc:chgData name="Chervyakov, Andrey" userId="dbdfc4e7-c505-4785-a117-c03dfe609c52" providerId="ADAL" clId="{79712C94-9717-4F7D-8E15-89A27F1E6BFC}" dt="2021-09-03T10:26:02.415" v="230" actId="47"/>
        <pc:sldMkLst>
          <pc:docMk/>
          <pc:sldMk cId="276493939" sldId="373"/>
        </pc:sldMkLst>
      </pc:sldChg>
      <pc:sldChg chg="add del">
        <pc:chgData name="Chervyakov, Andrey" userId="dbdfc4e7-c505-4785-a117-c03dfe609c52" providerId="ADAL" clId="{79712C94-9717-4F7D-8E15-89A27F1E6BFC}" dt="2021-09-03T10:22:59.748" v="93" actId="47"/>
        <pc:sldMkLst>
          <pc:docMk/>
          <pc:sldMk cId="2178316300" sldId="374"/>
        </pc:sldMkLst>
      </pc:sldChg>
      <pc:sldChg chg="modSp mod">
        <pc:chgData name="Chervyakov, Andrey" userId="dbdfc4e7-c505-4785-a117-c03dfe609c52" providerId="ADAL" clId="{79712C94-9717-4F7D-8E15-89A27F1E6BFC}" dt="2021-09-03T10:24:21.830" v="177" actId="20577"/>
        <pc:sldMkLst>
          <pc:docMk/>
          <pc:sldMk cId="2513194301" sldId="827"/>
        </pc:sldMkLst>
        <pc:spChg chg="mod">
          <ac:chgData name="Chervyakov, Andrey" userId="dbdfc4e7-c505-4785-a117-c03dfe609c52" providerId="ADAL" clId="{79712C94-9717-4F7D-8E15-89A27F1E6BFC}" dt="2021-09-03T10:24:13.501" v="166" actId="20577"/>
          <ac:spMkLst>
            <pc:docMk/>
            <pc:sldMk cId="2513194301" sldId="827"/>
            <ac:spMk id="2" creationId="{0DB1A358-1CFC-4629-AE39-00B1AB3CBB1A}"/>
          </ac:spMkLst>
        </pc:spChg>
        <pc:spChg chg="mod">
          <ac:chgData name="Chervyakov, Andrey" userId="dbdfc4e7-c505-4785-a117-c03dfe609c52" providerId="ADAL" clId="{79712C94-9717-4F7D-8E15-89A27F1E6BFC}" dt="2021-09-03T10:24:21.830" v="177" actId="20577"/>
          <ac:spMkLst>
            <pc:docMk/>
            <pc:sldMk cId="2513194301" sldId="827"/>
            <ac:spMk id="3" creationId="{8CB35B66-A145-4A82-B7AF-1170D1FE24AC}"/>
          </ac:spMkLst>
        </pc:spChg>
      </pc:sldChg>
      <pc:sldChg chg="del">
        <pc:chgData name="Chervyakov, Andrey" userId="dbdfc4e7-c505-4785-a117-c03dfe609c52" providerId="ADAL" clId="{79712C94-9717-4F7D-8E15-89A27F1E6BFC}" dt="2021-09-03T10:20:35.946" v="30" actId="47"/>
        <pc:sldMkLst>
          <pc:docMk/>
          <pc:sldMk cId="3549740801" sldId="829"/>
        </pc:sldMkLst>
      </pc:sldChg>
      <pc:sldChg chg="del">
        <pc:chgData name="Chervyakov, Andrey" userId="dbdfc4e7-c505-4785-a117-c03dfe609c52" providerId="ADAL" clId="{79712C94-9717-4F7D-8E15-89A27F1E6BFC}" dt="2021-09-03T10:20:50.502" v="42" actId="47"/>
        <pc:sldMkLst>
          <pc:docMk/>
          <pc:sldMk cId="2424765638" sldId="833"/>
        </pc:sldMkLst>
      </pc:sldChg>
      <pc:sldChg chg="modSp del mod">
        <pc:chgData name="Chervyakov, Andrey" userId="dbdfc4e7-c505-4785-a117-c03dfe609c52" providerId="ADAL" clId="{79712C94-9717-4F7D-8E15-89A27F1E6BFC}" dt="2021-09-03T10:25:42.987" v="219" actId="47"/>
        <pc:sldMkLst>
          <pc:docMk/>
          <pc:sldMk cId="4018189624" sldId="835"/>
        </pc:sldMkLst>
        <pc:spChg chg="mod">
          <ac:chgData name="Chervyakov, Andrey" userId="dbdfc4e7-c505-4785-a117-c03dfe609c52" providerId="ADAL" clId="{79712C94-9717-4F7D-8E15-89A27F1E6BFC}" dt="2021-09-03T10:20:53.791" v="45" actId="20577"/>
          <ac:spMkLst>
            <pc:docMk/>
            <pc:sldMk cId="4018189624" sldId="835"/>
            <ac:spMk id="3" creationId="{A0245996-E417-4CC2-A295-752503B4E57E}"/>
          </ac:spMkLst>
        </pc:spChg>
      </pc:sldChg>
      <pc:sldChg chg="modSp add del mod">
        <pc:chgData name="Chervyakov, Andrey" userId="dbdfc4e7-c505-4785-a117-c03dfe609c52" providerId="ADAL" clId="{79712C94-9717-4F7D-8E15-89A27F1E6BFC}" dt="2021-09-03T10:24:14.813" v="167" actId="47"/>
        <pc:sldMkLst>
          <pc:docMk/>
          <pc:sldMk cId="688897489" sldId="836"/>
        </pc:sldMkLst>
        <pc:spChg chg="mod">
          <ac:chgData name="Chervyakov, Andrey" userId="dbdfc4e7-c505-4785-a117-c03dfe609c52" providerId="ADAL" clId="{79712C94-9717-4F7D-8E15-89A27F1E6BFC}" dt="2021-09-03T10:21:00.021" v="51" actId="20577"/>
          <ac:spMkLst>
            <pc:docMk/>
            <pc:sldMk cId="688897489" sldId="836"/>
            <ac:spMk id="2" creationId="{0DB1A358-1CFC-4629-AE39-00B1AB3CBB1A}"/>
          </ac:spMkLst>
        </pc:spChg>
      </pc:sldChg>
      <pc:sldChg chg="addSp delSp modSp new mod">
        <pc:chgData name="Chervyakov, Andrey" userId="dbdfc4e7-c505-4785-a117-c03dfe609c52" providerId="ADAL" clId="{79712C94-9717-4F7D-8E15-89A27F1E6BFC}" dt="2021-09-03T10:25:05.541" v="208" actId="20577"/>
        <pc:sldMkLst>
          <pc:docMk/>
          <pc:sldMk cId="3350832992" sldId="837"/>
        </pc:sldMkLst>
        <pc:spChg chg="mod">
          <ac:chgData name="Chervyakov, Andrey" userId="dbdfc4e7-c505-4785-a117-c03dfe609c52" providerId="ADAL" clId="{79712C94-9717-4F7D-8E15-89A27F1E6BFC}" dt="2021-09-03T10:25:05.541" v="208" actId="20577"/>
          <ac:spMkLst>
            <pc:docMk/>
            <pc:sldMk cId="3350832992" sldId="837"/>
            <ac:spMk id="2" creationId="{2960C4D5-3E0E-4311-8B15-2961125197EC}"/>
          </ac:spMkLst>
        </pc:spChg>
        <pc:spChg chg="mod">
          <ac:chgData name="Chervyakov, Andrey" userId="dbdfc4e7-c505-4785-a117-c03dfe609c52" providerId="ADAL" clId="{79712C94-9717-4F7D-8E15-89A27F1E6BFC}" dt="2021-09-03T10:22:06.528" v="71"/>
          <ac:spMkLst>
            <pc:docMk/>
            <pc:sldMk cId="3350832992" sldId="837"/>
            <ac:spMk id="3" creationId="{B927BEC2-270C-4F22-916D-F3BBDF82F2F5}"/>
          </ac:spMkLst>
        </pc:spChg>
        <pc:spChg chg="add del">
          <ac:chgData name="Chervyakov, Andrey" userId="dbdfc4e7-c505-4785-a117-c03dfe609c52" providerId="ADAL" clId="{79712C94-9717-4F7D-8E15-89A27F1E6BFC}" dt="2021-09-03T10:22:16.588" v="73" actId="22"/>
          <ac:spMkLst>
            <pc:docMk/>
            <pc:sldMk cId="3350832992" sldId="837"/>
            <ac:spMk id="5" creationId="{A6E40E45-9231-40E4-B19C-F39F89A0E28B}"/>
          </ac:spMkLst>
        </pc:spChg>
      </pc:sldChg>
      <pc:sldChg chg="modSp add mod">
        <pc:chgData name="Chervyakov, Andrey" userId="dbdfc4e7-c505-4785-a117-c03dfe609c52" providerId="ADAL" clId="{79712C94-9717-4F7D-8E15-89A27F1E6BFC}" dt="2021-09-03T10:25:09.581" v="209" actId="6549"/>
        <pc:sldMkLst>
          <pc:docMk/>
          <pc:sldMk cId="212550189" sldId="838"/>
        </pc:sldMkLst>
        <pc:spChg chg="mod">
          <ac:chgData name="Chervyakov, Andrey" userId="dbdfc4e7-c505-4785-a117-c03dfe609c52" providerId="ADAL" clId="{79712C94-9717-4F7D-8E15-89A27F1E6BFC}" dt="2021-09-03T10:25:09.581" v="209" actId="6549"/>
          <ac:spMkLst>
            <pc:docMk/>
            <pc:sldMk cId="212550189" sldId="838"/>
            <ac:spMk id="2" creationId="{2960C4D5-3E0E-4311-8B15-2961125197EC}"/>
          </ac:spMkLst>
        </pc:spChg>
        <pc:spChg chg="mod">
          <ac:chgData name="Chervyakov, Andrey" userId="dbdfc4e7-c505-4785-a117-c03dfe609c52" providerId="ADAL" clId="{79712C94-9717-4F7D-8E15-89A27F1E6BFC}" dt="2021-09-03T10:22:53.398" v="92" actId="6549"/>
          <ac:spMkLst>
            <pc:docMk/>
            <pc:sldMk cId="212550189" sldId="838"/>
            <ac:spMk id="3" creationId="{B927BEC2-270C-4F22-916D-F3BBDF82F2F5}"/>
          </ac:spMkLst>
        </pc:spChg>
      </pc:sldChg>
      <pc:sldChg chg="modSp add mod">
        <pc:chgData name="Chervyakov, Andrey" userId="dbdfc4e7-c505-4785-a117-c03dfe609c52" providerId="ADAL" clId="{79712C94-9717-4F7D-8E15-89A27F1E6BFC}" dt="2021-09-03T10:25:18.297" v="217" actId="404"/>
        <pc:sldMkLst>
          <pc:docMk/>
          <pc:sldMk cId="3067818842" sldId="839"/>
        </pc:sldMkLst>
        <pc:spChg chg="mod">
          <ac:chgData name="Chervyakov, Andrey" userId="dbdfc4e7-c505-4785-a117-c03dfe609c52" providerId="ADAL" clId="{79712C94-9717-4F7D-8E15-89A27F1E6BFC}" dt="2021-09-03T10:25:14.545" v="210" actId="6549"/>
          <ac:spMkLst>
            <pc:docMk/>
            <pc:sldMk cId="3067818842" sldId="839"/>
            <ac:spMk id="2" creationId="{2960C4D5-3E0E-4311-8B15-2961125197EC}"/>
          </ac:spMkLst>
        </pc:spChg>
        <pc:spChg chg="mod">
          <ac:chgData name="Chervyakov, Andrey" userId="dbdfc4e7-c505-4785-a117-c03dfe609c52" providerId="ADAL" clId="{79712C94-9717-4F7D-8E15-89A27F1E6BFC}" dt="2021-09-03T10:25:18.297" v="217" actId="404"/>
          <ac:spMkLst>
            <pc:docMk/>
            <pc:sldMk cId="3067818842" sldId="839"/>
            <ac:spMk id="3" creationId="{B927BEC2-270C-4F22-916D-F3BBDF82F2F5}"/>
          </ac:spMkLst>
        </pc:spChg>
      </pc:sldChg>
      <pc:sldChg chg="delSp modSp new mod">
        <pc:chgData name="Chervyakov, Andrey" userId="dbdfc4e7-c505-4785-a117-c03dfe609c52" providerId="ADAL" clId="{79712C94-9717-4F7D-8E15-89A27F1E6BFC}" dt="2021-09-03T10:23:45.294" v="123" actId="478"/>
        <pc:sldMkLst>
          <pc:docMk/>
          <pc:sldMk cId="2192579779" sldId="840"/>
        </pc:sldMkLst>
        <pc:spChg chg="mod">
          <ac:chgData name="Chervyakov, Andrey" userId="dbdfc4e7-c505-4785-a117-c03dfe609c52" providerId="ADAL" clId="{79712C94-9717-4F7D-8E15-89A27F1E6BFC}" dt="2021-09-03T10:23:43.565" v="122" actId="20577"/>
          <ac:spMkLst>
            <pc:docMk/>
            <pc:sldMk cId="2192579779" sldId="840"/>
            <ac:spMk id="2" creationId="{2994E5F5-9C6F-47AD-B8EA-0FCF34F25FCD}"/>
          </ac:spMkLst>
        </pc:spChg>
        <pc:spChg chg="del">
          <ac:chgData name="Chervyakov, Andrey" userId="dbdfc4e7-c505-4785-a117-c03dfe609c52" providerId="ADAL" clId="{79712C94-9717-4F7D-8E15-89A27F1E6BFC}" dt="2021-09-03T10:23:45.294" v="123" actId="478"/>
          <ac:spMkLst>
            <pc:docMk/>
            <pc:sldMk cId="2192579779" sldId="840"/>
            <ac:spMk id="3" creationId="{359C3074-C1C1-4C77-BB9C-1DFC24EFDFB9}"/>
          </ac:spMkLst>
        </pc:spChg>
      </pc:sldChg>
      <pc:sldChg chg="modSp add mod">
        <pc:chgData name="Chervyakov, Andrey" userId="dbdfc4e7-c505-4785-a117-c03dfe609c52" providerId="ADAL" clId="{79712C94-9717-4F7D-8E15-89A27F1E6BFC}" dt="2021-09-03T10:24:06.966" v="163" actId="20577"/>
        <pc:sldMkLst>
          <pc:docMk/>
          <pc:sldMk cId="898890496" sldId="841"/>
        </pc:sldMkLst>
        <pc:spChg chg="mod">
          <ac:chgData name="Chervyakov, Andrey" userId="dbdfc4e7-c505-4785-a117-c03dfe609c52" providerId="ADAL" clId="{79712C94-9717-4F7D-8E15-89A27F1E6BFC}" dt="2021-09-03T10:24:06.966" v="163" actId="20577"/>
          <ac:spMkLst>
            <pc:docMk/>
            <pc:sldMk cId="898890496" sldId="841"/>
            <ac:spMk id="2" creationId="{2994E5F5-9C6F-47AD-B8EA-0FCF34F25FCD}"/>
          </ac:spMkLst>
        </pc:spChg>
      </pc:sldChg>
      <pc:sldChg chg="modSp add mod">
        <pc:chgData name="Chervyakov, Andrey" userId="dbdfc4e7-c505-4785-a117-c03dfe609c52" providerId="ADAL" clId="{79712C94-9717-4F7D-8E15-89A27F1E6BFC}" dt="2021-09-03T10:26:00.298" v="229" actId="27636"/>
        <pc:sldMkLst>
          <pc:docMk/>
          <pc:sldMk cId="2631436253" sldId="842"/>
        </pc:sldMkLst>
        <pc:spChg chg="mod">
          <ac:chgData name="Chervyakov, Andrey" userId="dbdfc4e7-c505-4785-a117-c03dfe609c52" providerId="ADAL" clId="{79712C94-9717-4F7D-8E15-89A27F1E6BFC}" dt="2021-09-03T10:25:59.142" v="227"/>
          <ac:spMkLst>
            <pc:docMk/>
            <pc:sldMk cId="2631436253" sldId="842"/>
            <ac:spMk id="2" creationId="{2960C4D5-3E0E-4311-8B15-2961125197EC}"/>
          </ac:spMkLst>
        </pc:spChg>
        <pc:spChg chg="mod">
          <ac:chgData name="Chervyakov, Andrey" userId="dbdfc4e7-c505-4785-a117-c03dfe609c52" providerId="ADAL" clId="{79712C94-9717-4F7D-8E15-89A27F1E6BFC}" dt="2021-09-03T10:26:00.298" v="229" actId="27636"/>
          <ac:spMkLst>
            <pc:docMk/>
            <pc:sldMk cId="2631436253" sldId="842"/>
            <ac:spMk id="3" creationId="{B927BEC2-270C-4F22-916D-F3BBDF82F2F5}"/>
          </ac:spMkLst>
        </pc:spChg>
      </pc:sldChg>
      <pc:sldChg chg="modSp add del mod">
        <pc:chgData name="Chervyakov, Andrey" userId="dbdfc4e7-c505-4785-a117-c03dfe609c52" providerId="ADAL" clId="{79712C94-9717-4F7D-8E15-89A27F1E6BFC}" dt="2021-09-03T10:24:55.856" v="193"/>
        <pc:sldMkLst>
          <pc:docMk/>
          <pc:sldMk cId="3829490441" sldId="842"/>
        </pc:sldMkLst>
        <pc:spChg chg="mod">
          <ac:chgData name="Chervyakov, Andrey" userId="dbdfc4e7-c505-4785-a117-c03dfe609c52" providerId="ADAL" clId="{79712C94-9717-4F7D-8E15-89A27F1E6BFC}" dt="2021-09-03T10:24:54.320" v="191"/>
          <ac:spMkLst>
            <pc:docMk/>
            <pc:sldMk cId="3829490441" sldId="842"/>
            <ac:spMk id="2" creationId="{2960C4D5-3E0E-4311-8B15-2961125197EC}"/>
          </ac:spMkLst>
        </pc:spChg>
        <pc:spChg chg="mod">
          <ac:chgData name="Chervyakov, Andrey" userId="dbdfc4e7-c505-4785-a117-c03dfe609c52" providerId="ADAL" clId="{79712C94-9717-4F7D-8E15-89A27F1E6BFC}" dt="2021-09-03T10:24:54.928" v="192" actId="6549"/>
          <ac:spMkLst>
            <pc:docMk/>
            <pc:sldMk cId="3829490441" sldId="842"/>
            <ac:spMk id="3" creationId="{B927BEC2-270C-4F22-916D-F3BBDF82F2F5}"/>
          </ac:spMkLst>
        </pc:spChg>
      </pc:sldChg>
      <pc:sldChg chg="modSp add mod">
        <pc:chgData name="Chervyakov, Andrey" userId="dbdfc4e7-c505-4785-a117-c03dfe609c52" providerId="ADAL" clId="{79712C94-9717-4F7D-8E15-89A27F1E6BFC}" dt="2021-09-03T10:26:14.045" v="246" actId="20577"/>
        <pc:sldMkLst>
          <pc:docMk/>
          <pc:sldMk cId="3717988860" sldId="843"/>
        </pc:sldMkLst>
        <pc:spChg chg="mod">
          <ac:chgData name="Chervyakov, Andrey" userId="dbdfc4e7-c505-4785-a117-c03dfe609c52" providerId="ADAL" clId="{79712C94-9717-4F7D-8E15-89A27F1E6BFC}" dt="2021-09-03T10:26:10.565" v="243" actId="20577"/>
          <ac:spMkLst>
            <pc:docMk/>
            <pc:sldMk cId="3717988860" sldId="843"/>
            <ac:spMk id="2" creationId="{2960C4D5-3E0E-4311-8B15-2961125197EC}"/>
          </ac:spMkLst>
        </pc:spChg>
        <pc:spChg chg="mod">
          <ac:chgData name="Chervyakov, Andrey" userId="dbdfc4e7-c505-4785-a117-c03dfe609c52" providerId="ADAL" clId="{79712C94-9717-4F7D-8E15-89A27F1E6BFC}" dt="2021-09-03T10:26:14.045" v="246" actId="20577"/>
          <ac:spMkLst>
            <pc:docMk/>
            <pc:sldMk cId="3717988860" sldId="843"/>
            <ac:spMk id="3" creationId="{B927BEC2-270C-4F22-916D-F3BBDF82F2F5}"/>
          </ac:spMkLst>
        </pc:spChg>
      </pc:sldChg>
      <pc:sldMasterChg chg="delSldLayout">
        <pc:chgData name="Chervyakov, Andrey" userId="dbdfc4e7-c505-4785-a117-c03dfe609c52" providerId="ADAL" clId="{79712C94-9717-4F7D-8E15-89A27F1E6BFC}" dt="2021-09-03T10:26:02.415" v="230" actId="47"/>
        <pc:sldMasterMkLst>
          <pc:docMk/>
          <pc:sldMasterMk cId="1960754724" sldId="2147483717"/>
        </pc:sldMasterMkLst>
        <pc:sldLayoutChg chg="del">
          <pc:chgData name="Chervyakov, Andrey" userId="dbdfc4e7-c505-4785-a117-c03dfe609c52" providerId="ADAL" clId="{79712C94-9717-4F7D-8E15-89A27F1E6BFC}" dt="2021-09-03T10:26:02.415" v="230" actId="47"/>
          <pc:sldLayoutMkLst>
            <pc:docMk/>
            <pc:sldMasterMk cId="1960754724" sldId="2147483717"/>
            <pc:sldLayoutMk cId="356126680" sldId="2147483740"/>
          </pc:sldLayoutMkLst>
        </pc:sldLayoutChg>
      </pc:sldMasterChg>
    </pc:docChg>
  </pc:docChgLst>
  <pc:docChgLst>
    <pc:chgData name="Vera Lopez, Aida L" userId="S::aida.l.vera.lopez@intel.com::14001aaa-5bc5-45aa-918d-40f9db653a53" providerId="AD" clId="Web-{1B0829E9-1B9E-DC23-6468-EC2330C26D04}"/>
    <pc:docChg chg="delSld modSld">
      <pc:chgData name="Vera Lopez, Aida L" userId="S::aida.l.vera.lopez@intel.com::14001aaa-5bc5-45aa-918d-40f9db653a53" providerId="AD" clId="Web-{1B0829E9-1B9E-DC23-6468-EC2330C26D04}" dt="2021-03-15T19:34:12.214" v="58" actId="20577"/>
      <pc:docMkLst>
        <pc:docMk/>
      </pc:docMkLst>
      <pc:sldChg chg="modSp">
        <pc:chgData name="Vera Lopez, Aida L" userId="S::aida.l.vera.lopez@intel.com::14001aaa-5bc5-45aa-918d-40f9db653a53" providerId="AD" clId="Web-{1B0829E9-1B9E-DC23-6468-EC2330C26D04}" dt="2021-03-15T19:22:25.618" v="16" actId="20577"/>
        <pc:sldMkLst>
          <pc:docMk/>
          <pc:sldMk cId="1292213735" sldId="347"/>
        </pc:sldMkLst>
        <pc:spChg chg="mod">
          <ac:chgData name="Vera Lopez, Aida L" userId="S::aida.l.vera.lopez@intel.com::14001aaa-5bc5-45aa-918d-40f9db653a53" providerId="AD" clId="Web-{1B0829E9-1B9E-DC23-6468-EC2330C26D04}" dt="2021-03-15T19:22:25.618" v="16" actId="20577"/>
          <ac:spMkLst>
            <pc:docMk/>
            <pc:sldMk cId="1292213735" sldId="347"/>
            <ac:spMk id="3" creationId="{A0245996-E417-4CC2-A295-752503B4E57E}"/>
          </ac:spMkLst>
        </pc:spChg>
      </pc:sldChg>
      <pc:sldChg chg="modSp">
        <pc:chgData name="Vera Lopez, Aida L" userId="S::aida.l.vera.lopez@intel.com::14001aaa-5bc5-45aa-918d-40f9db653a53" providerId="AD" clId="Web-{1B0829E9-1B9E-DC23-6468-EC2330C26D04}" dt="2021-03-15T19:25:07.059" v="23" actId="20577"/>
        <pc:sldMkLst>
          <pc:docMk/>
          <pc:sldMk cId="336122262" sldId="348"/>
        </pc:sldMkLst>
        <pc:spChg chg="mod">
          <ac:chgData name="Vera Lopez, Aida L" userId="S::aida.l.vera.lopez@intel.com::14001aaa-5bc5-45aa-918d-40f9db653a53" providerId="AD" clId="Web-{1B0829E9-1B9E-DC23-6468-EC2330C26D04}" dt="2021-03-15T19:25:07.059" v="23" actId="20577"/>
          <ac:spMkLst>
            <pc:docMk/>
            <pc:sldMk cId="336122262" sldId="348"/>
            <ac:spMk id="3" creationId="{92B343A7-8F85-45DF-ADF2-99C87418236A}"/>
          </ac:spMkLst>
        </pc:spChg>
      </pc:sldChg>
      <pc:sldChg chg="modSp">
        <pc:chgData name="Vera Lopez, Aida L" userId="S::aida.l.vera.lopez@intel.com::14001aaa-5bc5-45aa-918d-40f9db653a53" providerId="AD" clId="Web-{1B0829E9-1B9E-DC23-6468-EC2330C26D04}" dt="2021-03-15T19:27:07.078" v="30"/>
        <pc:sldMkLst>
          <pc:docMk/>
          <pc:sldMk cId="1037831674" sldId="350"/>
        </pc:sldMkLst>
        <pc:spChg chg="mod">
          <ac:chgData name="Vera Lopez, Aida L" userId="S::aida.l.vera.lopez@intel.com::14001aaa-5bc5-45aa-918d-40f9db653a53" providerId="AD" clId="Web-{1B0829E9-1B9E-DC23-6468-EC2330C26D04}" dt="2021-03-15T19:25:51.279" v="26" actId="20577"/>
          <ac:spMkLst>
            <pc:docMk/>
            <pc:sldMk cId="1037831674" sldId="350"/>
            <ac:spMk id="3" creationId="{B89EC925-A8A8-4ACC-93B9-0A1F7FDC9667}"/>
          </ac:spMkLst>
        </pc:spChg>
        <pc:graphicFrameChg chg="mod modGraphic">
          <ac:chgData name="Vera Lopez, Aida L" userId="S::aida.l.vera.lopez@intel.com::14001aaa-5bc5-45aa-918d-40f9db653a53" providerId="AD" clId="Web-{1B0829E9-1B9E-DC23-6468-EC2330C26D04}" dt="2021-03-15T19:27:07.078" v="30"/>
          <ac:graphicFrameMkLst>
            <pc:docMk/>
            <pc:sldMk cId="1037831674" sldId="350"/>
            <ac:graphicFrameMk id="4" creationId="{C33ED2CA-8AB7-444E-91F2-B13F50D4F6A0}"/>
          </ac:graphicFrameMkLst>
        </pc:graphicFrameChg>
      </pc:sldChg>
      <pc:sldChg chg="modSp">
        <pc:chgData name="Vera Lopez, Aida L" userId="S::aida.l.vera.lopez@intel.com::14001aaa-5bc5-45aa-918d-40f9db653a53" providerId="AD" clId="Web-{1B0829E9-1B9E-DC23-6468-EC2330C26D04}" dt="2021-03-15T19:27:22.797" v="31" actId="20577"/>
        <pc:sldMkLst>
          <pc:docMk/>
          <pc:sldMk cId="2274127679" sldId="351"/>
        </pc:sldMkLst>
        <pc:spChg chg="mod">
          <ac:chgData name="Vera Lopez, Aida L" userId="S::aida.l.vera.lopez@intel.com::14001aaa-5bc5-45aa-918d-40f9db653a53" providerId="AD" clId="Web-{1B0829E9-1B9E-DC23-6468-EC2330C26D04}" dt="2021-03-15T19:27:22.797" v="31" actId="20577"/>
          <ac:spMkLst>
            <pc:docMk/>
            <pc:sldMk cId="2274127679" sldId="351"/>
            <ac:spMk id="3" creationId="{B89EC925-A8A8-4ACC-93B9-0A1F7FDC9667}"/>
          </ac:spMkLst>
        </pc:spChg>
      </pc:sldChg>
      <pc:sldChg chg="modSp">
        <pc:chgData name="Vera Lopez, Aida L" userId="S::aida.l.vera.lopez@intel.com::14001aaa-5bc5-45aa-918d-40f9db653a53" providerId="AD" clId="Web-{1B0829E9-1B9E-DC23-6468-EC2330C26D04}" dt="2021-03-15T19:28:27.002" v="33" actId="20577"/>
        <pc:sldMkLst>
          <pc:docMk/>
          <pc:sldMk cId="3981047536" sldId="352"/>
        </pc:sldMkLst>
        <pc:spChg chg="mod">
          <ac:chgData name="Vera Lopez, Aida L" userId="S::aida.l.vera.lopez@intel.com::14001aaa-5bc5-45aa-918d-40f9db653a53" providerId="AD" clId="Web-{1B0829E9-1B9E-DC23-6468-EC2330C26D04}" dt="2021-03-15T19:28:27.002" v="33" actId="20577"/>
          <ac:spMkLst>
            <pc:docMk/>
            <pc:sldMk cId="3981047536" sldId="352"/>
            <ac:spMk id="3" creationId="{B89EC925-A8A8-4ACC-93B9-0A1F7FDC9667}"/>
          </ac:spMkLst>
        </pc:spChg>
      </pc:sldChg>
      <pc:sldChg chg="modSp del">
        <pc:chgData name="Vera Lopez, Aida L" userId="S::aida.l.vera.lopez@intel.com::14001aaa-5bc5-45aa-918d-40f9db653a53" providerId="AD" clId="Web-{1B0829E9-1B9E-DC23-6468-EC2330C26D04}" dt="2021-03-15T19:05:18.076" v="6"/>
        <pc:sldMkLst>
          <pc:docMk/>
          <pc:sldMk cId="3796062903" sldId="353"/>
        </pc:sldMkLst>
        <pc:spChg chg="mod">
          <ac:chgData name="Vera Lopez, Aida L" userId="S::aida.l.vera.lopez@intel.com::14001aaa-5bc5-45aa-918d-40f9db653a53" providerId="AD" clId="Web-{1B0829E9-1B9E-DC23-6468-EC2330C26D04}" dt="2021-03-15T16:57:01.979" v="2" actId="20577"/>
          <ac:spMkLst>
            <pc:docMk/>
            <pc:sldMk cId="3796062903" sldId="353"/>
            <ac:spMk id="2" creationId="{BDB64536-372C-45C3-8E3B-E04884195505}"/>
          </ac:spMkLst>
        </pc:spChg>
        <pc:graphicFrameChg chg="mod modGraphic">
          <ac:chgData name="Vera Lopez, Aida L" userId="S::aida.l.vera.lopez@intel.com::14001aaa-5bc5-45aa-918d-40f9db653a53" providerId="AD" clId="Web-{1B0829E9-1B9E-DC23-6468-EC2330C26D04}" dt="2021-03-15T19:03:43.558" v="5" actId="1076"/>
          <ac:graphicFrameMkLst>
            <pc:docMk/>
            <pc:sldMk cId="3796062903" sldId="353"/>
            <ac:graphicFrameMk id="4" creationId="{7C14C389-44FA-40CA-BD65-E5B02EA19396}"/>
          </ac:graphicFrameMkLst>
        </pc:graphicFrameChg>
      </pc:sldChg>
      <pc:sldChg chg="modSp">
        <pc:chgData name="Vera Lopez, Aida L" userId="S::aida.l.vera.lopez@intel.com::14001aaa-5bc5-45aa-918d-40f9db653a53" providerId="AD" clId="Web-{1B0829E9-1B9E-DC23-6468-EC2330C26D04}" dt="2021-03-15T19:32:05.304" v="53" actId="20577"/>
        <pc:sldMkLst>
          <pc:docMk/>
          <pc:sldMk cId="568508071" sldId="354"/>
        </pc:sldMkLst>
        <pc:spChg chg="mod">
          <ac:chgData name="Vera Lopez, Aida L" userId="S::aida.l.vera.lopez@intel.com::14001aaa-5bc5-45aa-918d-40f9db653a53" providerId="AD" clId="Web-{1B0829E9-1B9E-DC23-6468-EC2330C26D04}" dt="2021-03-15T16:57:11.292" v="3" actId="20577"/>
          <ac:spMkLst>
            <pc:docMk/>
            <pc:sldMk cId="568508071" sldId="354"/>
            <ac:spMk id="2" creationId="{BDB64536-372C-45C3-8E3B-E04884195505}"/>
          </ac:spMkLst>
        </pc:spChg>
        <pc:spChg chg="mod">
          <ac:chgData name="Vera Lopez, Aida L" userId="S::aida.l.vera.lopez@intel.com::14001aaa-5bc5-45aa-918d-40f9db653a53" providerId="AD" clId="Web-{1B0829E9-1B9E-DC23-6468-EC2330C26D04}" dt="2021-03-15T19:32:05.304" v="53" actId="20577"/>
          <ac:spMkLst>
            <pc:docMk/>
            <pc:sldMk cId="568508071" sldId="354"/>
            <ac:spMk id="3" creationId="{B89EC925-A8A8-4ACC-93B9-0A1F7FDC9667}"/>
          </ac:spMkLst>
        </pc:spChg>
      </pc:sldChg>
      <pc:sldChg chg="modSp">
        <pc:chgData name="Vera Lopez, Aida L" userId="S::aida.l.vera.lopez@intel.com::14001aaa-5bc5-45aa-918d-40f9db653a53" providerId="AD" clId="Web-{1B0829E9-1B9E-DC23-6468-EC2330C26D04}" dt="2021-03-15T19:34:12.214" v="58" actId="20577"/>
        <pc:sldMkLst>
          <pc:docMk/>
          <pc:sldMk cId="1845274856" sldId="355"/>
        </pc:sldMkLst>
        <pc:spChg chg="mod">
          <ac:chgData name="Vera Lopez, Aida L" userId="S::aida.l.vera.lopez@intel.com::14001aaa-5bc5-45aa-918d-40f9db653a53" providerId="AD" clId="Web-{1B0829E9-1B9E-DC23-6468-EC2330C26D04}" dt="2021-03-15T19:34:12.214" v="58" actId="20577"/>
          <ac:spMkLst>
            <pc:docMk/>
            <pc:sldMk cId="1845274856" sldId="355"/>
            <ac:spMk id="3" creationId="{253B0D8B-A4FF-424D-89B4-E3415D6BC253}"/>
          </ac:spMkLst>
        </pc:spChg>
        <pc:graphicFrameChg chg="mod modGraphic">
          <ac:chgData name="Vera Lopez, Aida L" userId="S::aida.l.vera.lopez@intel.com::14001aaa-5bc5-45aa-918d-40f9db653a53" providerId="AD" clId="Web-{1B0829E9-1B9E-DC23-6468-EC2330C26D04}" dt="2021-03-15T19:33:28.525" v="56"/>
          <ac:graphicFrameMkLst>
            <pc:docMk/>
            <pc:sldMk cId="1845274856" sldId="355"/>
            <ac:graphicFrameMk id="4" creationId="{503C4966-DEDB-4667-A888-602F46AE3E8B}"/>
          </ac:graphicFrameMkLst>
        </pc:graphicFrameChg>
      </pc:sldChg>
    </pc:docChg>
  </pc:docChgLst>
  <pc:docChgLst>
    <pc:chgData name="Burbidge, Richard C" userId="a545731e-e488-4b07-a59b-872b3f2f8473" providerId="ADAL" clId="{E5444DB4-888D-447E-890D-CB5FDE41B572}"/>
    <pc:docChg chg="undo redo custSel modSld">
      <pc:chgData name="Burbidge, Richard C" userId="a545731e-e488-4b07-a59b-872b3f2f8473" providerId="ADAL" clId="{E5444DB4-888D-447E-890D-CB5FDE41B572}" dt="2021-06-04T09:08:41.002" v="429" actId="20577"/>
      <pc:docMkLst>
        <pc:docMk/>
      </pc:docMkLst>
      <pc:sldChg chg="modSp mod">
        <pc:chgData name="Burbidge, Richard C" userId="a545731e-e488-4b07-a59b-872b3f2f8473" providerId="ADAL" clId="{E5444DB4-888D-447E-890D-CB5FDE41B572}" dt="2021-06-04T08:32:25.489" v="84" actId="20577"/>
        <pc:sldMkLst>
          <pc:docMk/>
          <pc:sldMk cId="904569255" sldId="338"/>
        </pc:sldMkLst>
        <pc:spChg chg="mod">
          <ac:chgData name="Burbidge, Richard C" userId="a545731e-e488-4b07-a59b-872b3f2f8473" providerId="ADAL" clId="{E5444DB4-888D-447E-890D-CB5FDE41B572}" dt="2021-06-04T08:32:03.001" v="79" actId="20577"/>
          <ac:spMkLst>
            <pc:docMk/>
            <pc:sldMk cId="904569255" sldId="338"/>
            <ac:spMk id="3" creationId="{04771246-319D-4C3A-9DB1-8C4D30A3AD33}"/>
          </ac:spMkLst>
        </pc:spChg>
        <pc:spChg chg="mod">
          <ac:chgData name="Burbidge, Richard C" userId="a545731e-e488-4b07-a59b-872b3f2f8473" providerId="ADAL" clId="{E5444DB4-888D-447E-890D-CB5FDE41B572}" dt="2021-06-04T08:32:25.489" v="84" actId="20577"/>
          <ac:spMkLst>
            <pc:docMk/>
            <pc:sldMk cId="904569255" sldId="338"/>
            <ac:spMk id="4" creationId="{5059344D-8598-4A55-8E7C-C1CDD48C1267}"/>
          </ac:spMkLst>
        </pc:spChg>
      </pc:sldChg>
      <pc:sldChg chg="modSp mod addCm modCm">
        <pc:chgData name="Burbidge, Richard C" userId="a545731e-e488-4b07-a59b-872b3f2f8473" providerId="ADAL" clId="{E5444DB4-888D-447E-890D-CB5FDE41B572}" dt="2021-06-04T09:08:41.002" v="429" actId="20577"/>
        <pc:sldMkLst>
          <pc:docMk/>
          <pc:sldMk cId="2513194301" sldId="827"/>
        </pc:sldMkLst>
        <pc:spChg chg="mod">
          <ac:chgData name="Burbidge, Richard C" userId="a545731e-e488-4b07-a59b-872b3f2f8473" providerId="ADAL" clId="{E5444DB4-888D-447E-890D-CB5FDE41B572}" dt="2021-06-04T08:27:10.126" v="44" actId="20577"/>
          <ac:spMkLst>
            <pc:docMk/>
            <pc:sldMk cId="2513194301" sldId="827"/>
            <ac:spMk id="2" creationId="{0DB1A358-1CFC-4629-AE39-00B1AB3CBB1A}"/>
          </ac:spMkLst>
        </pc:spChg>
        <pc:spChg chg="mod">
          <ac:chgData name="Burbidge, Richard C" userId="a545731e-e488-4b07-a59b-872b3f2f8473" providerId="ADAL" clId="{E5444DB4-888D-447E-890D-CB5FDE41B572}" dt="2021-06-04T09:08:41.002" v="429" actId="20577"/>
          <ac:spMkLst>
            <pc:docMk/>
            <pc:sldMk cId="2513194301" sldId="827"/>
            <ac:spMk id="3" creationId="{8CB35B66-A145-4A82-B7AF-1170D1FE24AC}"/>
          </ac:spMkLst>
        </pc:spChg>
      </pc:sldChg>
      <pc:sldChg chg="modSp mod">
        <pc:chgData name="Burbidge, Richard C" userId="a545731e-e488-4b07-a59b-872b3f2f8473" providerId="ADAL" clId="{E5444DB4-888D-447E-890D-CB5FDE41B572}" dt="2021-06-04T08:26:29.001" v="35" actId="20577"/>
        <pc:sldMkLst>
          <pc:docMk/>
          <pc:sldMk cId="3549740801" sldId="829"/>
        </pc:sldMkLst>
        <pc:spChg chg="mod">
          <ac:chgData name="Burbidge, Richard C" userId="a545731e-e488-4b07-a59b-872b3f2f8473" providerId="ADAL" clId="{E5444DB4-888D-447E-890D-CB5FDE41B572}" dt="2021-06-04T08:26:29.001" v="35" actId="20577"/>
          <ac:spMkLst>
            <pc:docMk/>
            <pc:sldMk cId="3549740801" sldId="829"/>
            <ac:spMk id="3" creationId="{8CB35B66-A145-4A82-B7AF-1170D1FE24AC}"/>
          </ac:spMkLst>
        </pc:spChg>
      </pc:sldChg>
      <pc:sldChg chg="modSp mod addCm modCm">
        <pc:chgData name="Burbidge, Richard C" userId="a545731e-e488-4b07-a59b-872b3f2f8473" providerId="ADAL" clId="{E5444DB4-888D-447E-890D-CB5FDE41B572}" dt="2021-06-04T09:08:27.617" v="428"/>
        <pc:sldMkLst>
          <pc:docMk/>
          <pc:sldMk cId="2424765638" sldId="833"/>
        </pc:sldMkLst>
        <pc:spChg chg="mod">
          <ac:chgData name="Burbidge, Richard C" userId="a545731e-e488-4b07-a59b-872b3f2f8473" providerId="ADAL" clId="{E5444DB4-888D-447E-890D-CB5FDE41B572}" dt="2021-06-04T08:27:20.093" v="55" actId="20577"/>
          <ac:spMkLst>
            <pc:docMk/>
            <pc:sldMk cId="2424765638" sldId="833"/>
            <ac:spMk id="2" creationId="{0DB1A358-1CFC-4629-AE39-00B1AB3CBB1A}"/>
          </ac:spMkLst>
        </pc:spChg>
        <pc:spChg chg="mod">
          <ac:chgData name="Burbidge, Richard C" userId="a545731e-e488-4b07-a59b-872b3f2f8473" providerId="ADAL" clId="{E5444DB4-888D-447E-890D-CB5FDE41B572}" dt="2021-06-04T09:07:33.579" v="426" actId="13926"/>
          <ac:spMkLst>
            <pc:docMk/>
            <pc:sldMk cId="2424765638" sldId="833"/>
            <ac:spMk id="3" creationId="{8CB35B66-A145-4A82-B7AF-1170D1FE24AC}"/>
          </ac:spMkLst>
        </pc:spChg>
      </pc:sldChg>
    </pc:docChg>
  </pc:docChgLst>
  <pc:docChgLst>
    <pc:chgData name="Chervyakov, Andrey" userId="dbdfc4e7-c505-4785-a117-c03dfe609c52" providerId="ADAL" clId="{C674CEF1-7256-4152-AC45-2CD33468671B}"/>
    <pc:docChg chg="undo redo custSel addSld delSld modSld sldOrd">
      <pc:chgData name="Chervyakov, Andrey" userId="dbdfc4e7-c505-4785-a117-c03dfe609c52" providerId="ADAL" clId="{C674CEF1-7256-4152-AC45-2CD33468671B}" dt="2021-06-03T14:15:08.840" v="3629" actId="5793"/>
      <pc:docMkLst>
        <pc:docMk/>
      </pc:docMkLst>
      <pc:sldChg chg="modSp mod">
        <pc:chgData name="Chervyakov, Andrey" userId="dbdfc4e7-c505-4785-a117-c03dfe609c52" providerId="ADAL" clId="{C674CEF1-7256-4152-AC45-2CD33468671B}" dt="2021-06-03T12:33:56.987" v="715" actId="20577"/>
        <pc:sldMkLst>
          <pc:docMk/>
          <pc:sldMk cId="904569255" sldId="338"/>
        </pc:sldMkLst>
        <pc:spChg chg="mod">
          <ac:chgData name="Chervyakov, Andrey" userId="dbdfc4e7-c505-4785-a117-c03dfe609c52" providerId="ADAL" clId="{C674CEF1-7256-4152-AC45-2CD33468671B}" dt="2021-05-31T14:40:52.332" v="51" actId="20577"/>
          <ac:spMkLst>
            <pc:docMk/>
            <pc:sldMk cId="904569255" sldId="338"/>
            <ac:spMk id="2" creationId="{586FE957-3966-4252-A9FC-C42F352E53A9}"/>
          </ac:spMkLst>
        </pc:spChg>
        <pc:spChg chg="mod">
          <ac:chgData name="Chervyakov, Andrey" userId="dbdfc4e7-c505-4785-a117-c03dfe609c52" providerId="ADAL" clId="{C674CEF1-7256-4152-AC45-2CD33468671B}" dt="2021-06-03T12:33:56.987" v="715" actId="20577"/>
          <ac:spMkLst>
            <pc:docMk/>
            <pc:sldMk cId="904569255" sldId="338"/>
            <ac:spMk id="3" creationId="{04771246-319D-4C3A-9DB1-8C4D30A3AD33}"/>
          </ac:spMkLst>
        </pc:spChg>
        <pc:spChg chg="mod">
          <ac:chgData name="Chervyakov, Andrey" userId="dbdfc4e7-c505-4785-a117-c03dfe609c52" providerId="ADAL" clId="{C674CEF1-7256-4152-AC45-2CD33468671B}" dt="2021-06-03T12:18:25.801" v="223" actId="13926"/>
          <ac:spMkLst>
            <pc:docMk/>
            <pc:sldMk cId="904569255" sldId="338"/>
            <ac:spMk id="4" creationId="{5059344D-8598-4A55-8E7C-C1CDD48C1267}"/>
          </ac:spMkLst>
        </pc:spChg>
      </pc:sldChg>
      <pc:sldChg chg="modSp del mod">
        <pc:chgData name="Chervyakov, Andrey" userId="dbdfc4e7-c505-4785-a117-c03dfe609c52" providerId="ADAL" clId="{C674CEF1-7256-4152-AC45-2CD33468671B}" dt="2021-06-03T12:41:49.293" v="966" actId="47"/>
        <pc:sldMkLst>
          <pc:docMk/>
          <pc:sldMk cId="1292213735" sldId="347"/>
        </pc:sldMkLst>
        <pc:spChg chg="mod">
          <ac:chgData name="Chervyakov, Andrey" userId="dbdfc4e7-c505-4785-a117-c03dfe609c52" providerId="ADAL" clId="{C674CEF1-7256-4152-AC45-2CD33468671B}" dt="2021-06-03T12:21:22.767" v="248" actId="20577"/>
          <ac:spMkLst>
            <pc:docMk/>
            <pc:sldMk cId="1292213735" sldId="347"/>
            <ac:spMk id="2" creationId="{E7244054-4CA9-4D3B-93D3-0D5CAF634EDD}"/>
          </ac:spMkLst>
        </pc:spChg>
      </pc:sldChg>
      <pc:sldChg chg="modSp add del mod">
        <pc:chgData name="Chervyakov, Andrey" userId="dbdfc4e7-c505-4785-a117-c03dfe609c52" providerId="ADAL" clId="{C674CEF1-7256-4152-AC45-2CD33468671B}" dt="2021-06-03T13:08:03.664" v="1083" actId="47"/>
        <pc:sldMkLst>
          <pc:docMk/>
          <pc:sldMk cId="3158670740" sldId="359"/>
        </pc:sldMkLst>
        <pc:spChg chg="mod">
          <ac:chgData name="Chervyakov, Andrey" userId="dbdfc4e7-c505-4785-a117-c03dfe609c52" providerId="ADAL" clId="{C674CEF1-7256-4152-AC45-2CD33468671B}" dt="2021-06-01T11:55:14.441" v="219" actId="20577"/>
          <ac:spMkLst>
            <pc:docMk/>
            <pc:sldMk cId="3158670740" sldId="359"/>
            <ac:spMk id="3" creationId="{97B82773-BFE1-49FA-B8FD-7EE4009B97A9}"/>
          </ac:spMkLst>
        </pc:spChg>
      </pc:sldChg>
      <pc:sldChg chg="addSp delSp modSp add del mod ord modTransition">
        <pc:chgData name="Chervyakov, Andrey" userId="dbdfc4e7-c505-4785-a117-c03dfe609c52" providerId="ADAL" clId="{C674CEF1-7256-4152-AC45-2CD33468671B}" dt="2021-06-03T14:11:49.830" v="3522" actId="47"/>
        <pc:sldMkLst>
          <pc:docMk/>
          <pc:sldMk cId="1317117274" sldId="817"/>
        </pc:sldMkLst>
        <pc:spChg chg="mod">
          <ac:chgData name="Chervyakov, Andrey" userId="dbdfc4e7-c505-4785-a117-c03dfe609c52" providerId="ADAL" clId="{C674CEF1-7256-4152-AC45-2CD33468671B}" dt="2021-06-03T12:39:06.372" v="814" actId="20577"/>
          <ac:spMkLst>
            <pc:docMk/>
            <pc:sldMk cId="1317117274" sldId="817"/>
            <ac:spMk id="2" creationId="{0DB1A358-1CFC-4629-AE39-00B1AB3CBB1A}"/>
          </ac:spMkLst>
        </pc:spChg>
        <pc:spChg chg="mod">
          <ac:chgData name="Chervyakov, Andrey" userId="dbdfc4e7-c505-4785-a117-c03dfe609c52" providerId="ADAL" clId="{C674CEF1-7256-4152-AC45-2CD33468671B}" dt="2021-06-03T12:41:41.755" v="965" actId="20577"/>
          <ac:spMkLst>
            <pc:docMk/>
            <pc:sldMk cId="1317117274" sldId="817"/>
            <ac:spMk id="3" creationId="{8CB35B66-A145-4A82-B7AF-1170D1FE24AC}"/>
          </ac:spMkLst>
        </pc:spChg>
        <pc:spChg chg="add del mod">
          <ac:chgData name="Chervyakov, Andrey" userId="dbdfc4e7-c505-4785-a117-c03dfe609c52" providerId="ADAL" clId="{C674CEF1-7256-4152-AC45-2CD33468671B}" dt="2021-05-31T14:41:12.170" v="53"/>
          <ac:spMkLst>
            <pc:docMk/>
            <pc:sldMk cId="1317117274" sldId="817"/>
            <ac:spMk id="4" creationId="{09F0246B-F48D-4EAC-82EA-2B3ADCEA5474}"/>
          </ac:spMkLst>
        </pc:spChg>
        <pc:spChg chg="add del mod">
          <ac:chgData name="Chervyakov, Andrey" userId="dbdfc4e7-c505-4785-a117-c03dfe609c52" providerId="ADAL" clId="{C674CEF1-7256-4152-AC45-2CD33468671B}" dt="2021-05-31T14:41:12.170" v="53"/>
          <ac:spMkLst>
            <pc:docMk/>
            <pc:sldMk cId="1317117274" sldId="817"/>
            <ac:spMk id="5" creationId="{1DD62BC7-82D3-4A5A-9614-67785E15FA21}"/>
          </ac:spMkLst>
        </pc:spChg>
      </pc:sldChg>
      <pc:sldChg chg="modSp add del modTransition">
        <pc:chgData name="Chervyakov, Andrey" userId="dbdfc4e7-c505-4785-a117-c03dfe609c52" providerId="ADAL" clId="{C674CEF1-7256-4152-AC45-2CD33468671B}" dt="2021-06-03T14:09:20.128" v="3520" actId="47"/>
        <pc:sldMkLst>
          <pc:docMk/>
          <pc:sldMk cId="165658420" sldId="824"/>
        </pc:sldMkLst>
        <pc:spChg chg="mod">
          <ac:chgData name="Chervyakov, Andrey" userId="dbdfc4e7-c505-4785-a117-c03dfe609c52" providerId="ADAL" clId="{C674CEF1-7256-4152-AC45-2CD33468671B}" dt="2021-05-31T14:41:23.614" v="57"/>
          <ac:spMkLst>
            <pc:docMk/>
            <pc:sldMk cId="165658420" sldId="824"/>
            <ac:spMk id="2" creationId="{0DB1A358-1CFC-4629-AE39-00B1AB3CBB1A}"/>
          </ac:spMkLst>
        </pc:spChg>
        <pc:spChg chg="mod">
          <ac:chgData name="Chervyakov, Andrey" userId="dbdfc4e7-c505-4785-a117-c03dfe609c52" providerId="ADAL" clId="{C674CEF1-7256-4152-AC45-2CD33468671B}" dt="2021-05-31T14:41:23.614" v="57"/>
          <ac:spMkLst>
            <pc:docMk/>
            <pc:sldMk cId="165658420" sldId="824"/>
            <ac:spMk id="3" creationId="{8CB35B66-A145-4A82-B7AF-1170D1FE24AC}"/>
          </ac:spMkLst>
        </pc:spChg>
      </pc:sldChg>
      <pc:sldChg chg="modSp add mod modTransition">
        <pc:chgData name="Chervyakov, Andrey" userId="dbdfc4e7-c505-4785-a117-c03dfe609c52" providerId="ADAL" clId="{C674CEF1-7256-4152-AC45-2CD33468671B}" dt="2021-06-03T14:14:57.818" v="3623" actId="113"/>
        <pc:sldMkLst>
          <pc:docMk/>
          <pc:sldMk cId="2513194301" sldId="827"/>
        </pc:sldMkLst>
        <pc:spChg chg="mod">
          <ac:chgData name="Chervyakov, Andrey" userId="dbdfc4e7-c505-4785-a117-c03dfe609c52" providerId="ADAL" clId="{C674CEF1-7256-4152-AC45-2CD33468671B}" dt="2021-06-03T14:14:57.818" v="3623" actId="113"/>
          <ac:spMkLst>
            <pc:docMk/>
            <pc:sldMk cId="2513194301" sldId="827"/>
            <ac:spMk id="2" creationId="{0DB1A358-1CFC-4629-AE39-00B1AB3CBB1A}"/>
          </ac:spMkLst>
        </pc:spChg>
        <pc:spChg chg="mod">
          <ac:chgData name="Chervyakov, Andrey" userId="dbdfc4e7-c505-4785-a117-c03dfe609c52" providerId="ADAL" clId="{C674CEF1-7256-4152-AC45-2CD33468671B}" dt="2021-06-03T14:14:48.365" v="3621"/>
          <ac:spMkLst>
            <pc:docMk/>
            <pc:sldMk cId="2513194301" sldId="827"/>
            <ac:spMk id="3" creationId="{8CB35B66-A145-4A82-B7AF-1170D1FE24AC}"/>
          </ac:spMkLst>
        </pc:spChg>
      </pc:sldChg>
      <pc:sldChg chg="modSp add del mod">
        <pc:chgData name="Chervyakov, Andrey" userId="dbdfc4e7-c505-4785-a117-c03dfe609c52" providerId="ADAL" clId="{C674CEF1-7256-4152-AC45-2CD33468671B}" dt="2021-06-03T14:11:49.830" v="3522" actId="47"/>
        <pc:sldMkLst>
          <pc:docMk/>
          <pc:sldMk cId="1261364062" sldId="828"/>
        </pc:sldMkLst>
        <pc:spChg chg="mod">
          <ac:chgData name="Chervyakov, Andrey" userId="dbdfc4e7-c505-4785-a117-c03dfe609c52" providerId="ADAL" clId="{C674CEF1-7256-4152-AC45-2CD33468671B}" dt="2021-06-01T11:52:19.869" v="83" actId="20577"/>
          <ac:spMkLst>
            <pc:docMk/>
            <pc:sldMk cId="1261364062" sldId="828"/>
            <ac:spMk id="2" creationId="{E7244054-4CA9-4D3B-93D3-0D5CAF634EDD}"/>
          </ac:spMkLst>
        </pc:spChg>
        <pc:spChg chg="mod">
          <ac:chgData name="Chervyakov, Andrey" userId="dbdfc4e7-c505-4785-a117-c03dfe609c52" providerId="ADAL" clId="{C674CEF1-7256-4152-AC45-2CD33468671B}" dt="2021-06-01T11:54:20.559" v="214" actId="20577"/>
          <ac:spMkLst>
            <pc:docMk/>
            <pc:sldMk cId="1261364062" sldId="828"/>
            <ac:spMk id="3" creationId="{A0245996-E417-4CC2-A295-752503B4E57E}"/>
          </ac:spMkLst>
        </pc:spChg>
      </pc:sldChg>
      <pc:sldChg chg="addSp modSp add mod ord">
        <pc:chgData name="Chervyakov, Andrey" userId="dbdfc4e7-c505-4785-a117-c03dfe609c52" providerId="ADAL" clId="{C674CEF1-7256-4152-AC45-2CD33468671B}" dt="2021-06-03T13:19:48.868" v="1836" actId="403"/>
        <pc:sldMkLst>
          <pc:docMk/>
          <pc:sldMk cId="3549740801" sldId="829"/>
        </pc:sldMkLst>
        <pc:spChg chg="mod">
          <ac:chgData name="Chervyakov, Andrey" userId="dbdfc4e7-c505-4785-a117-c03dfe609c52" providerId="ADAL" clId="{C674CEF1-7256-4152-AC45-2CD33468671B}" dt="2021-06-03T13:06:00.454" v="974" actId="113"/>
          <ac:spMkLst>
            <pc:docMk/>
            <pc:sldMk cId="3549740801" sldId="829"/>
            <ac:spMk id="2" creationId="{0DB1A358-1CFC-4629-AE39-00B1AB3CBB1A}"/>
          </ac:spMkLst>
        </pc:spChg>
        <pc:spChg chg="mod">
          <ac:chgData name="Chervyakov, Andrey" userId="dbdfc4e7-c505-4785-a117-c03dfe609c52" providerId="ADAL" clId="{C674CEF1-7256-4152-AC45-2CD33468671B}" dt="2021-06-03T13:19:48.868" v="1836" actId="403"/>
          <ac:spMkLst>
            <pc:docMk/>
            <pc:sldMk cId="3549740801" sldId="829"/>
            <ac:spMk id="3" creationId="{8CB35B66-A145-4A82-B7AF-1170D1FE24AC}"/>
          </ac:spMkLst>
        </pc:spChg>
        <pc:graphicFrameChg chg="add mod modGraphic">
          <ac:chgData name="Chervyakov, Andrey" userId="dbdfc4e7-c505-4785-a117-c03dfe609c52" providerId="ADAL" clId="{C674CEF1-7256-4152-AC45-2CD33468671B}" dt="2021-06-03T13:13:59.415" v="1417" actId="14100"/>
          <ac:graphicFrameMkLst>
            <pc:docMk/>
            <pc:sldMk cId="3549740801" sldId="829"/>
            <ac:graphicFrameMk id="4" creationId="{624780B0-B84C-4BE8-B3C8-89370C14E753}"/>
          </ac:graphicFrameMkLst>
        </pc:graphicFrameChg>
      </pc:sldChg>
      <pc:sldChg chg="add del">
        <pc:chgData name="Chervyakov, Andrey" userId="dbdfc4e7-c505-4785-a117-c03dfe609c52" providerId="ADAL" clId="{C674CEF1-7256-4152-AC45-2CD33468671B}" dt="2021-06-03T14:11:49.830" v="3522" actId="47"/>
        <pc:sldMkLst>
          <pc:docMk/>
          <pc:sldMk cId="4048113201" sldId="830"/>
        </pc:sldMkLst>
      </pc:sldChg>
      <pc:sldChg chg="add del">
        <pc:chgData name="Chervyakov, Andrey" userId="dbdfc4e7-c505-4785-a117-c03dfe609c52" providerId="ADAL" clId="{C674CEF1-7256-4152-AC45-2CD33468671B}" dt="2021-06-03T14:11:49.830" v="3522" actId="47"/>
        <pc:sldMkLst>
          <pc:docMk/>
          <pc:sldMk cId="536900237" sldId="831"/>
        </pc:sldMkLst>
      </pc:sldChg>
      <pc:sldChg chg="new del">
        <pc:chgData name="Chervyakov, Andrey" userId="dbdfc4e7-c505-4785-a117-c03dfe609c52" providerId="ADAL" clId="{C674CEF1-7256-4152-AC45-2CD33468671B}" dt="2021-06-03T14:09:21.004" v="3521" actId="47"/>
        <pc:sldMkLst>
          <pc:docMk/>
          <pc:sldMk cId="6668453" sldId="832"/>
        </pc:sldMkLst>
      </pc:sldChg>
      <pc:sldChg chg="modSp add mod ord">
        <pc:chgData name="Chervyakov, Andrey" userId="dbdfc4e7-c505-4785-a117-c03dfe609c52" providerId="ADAL" clId="{C674CEF1-7256-4152-AC45-2CD33468671B}" dt="2021-06-03T14:14:55.754" v="3622" actId="113"/>
        <pc:sldMkLst>
          <pc:docMk/>
          <pc:sldMk cId="2424765638" sldId="833"/>
        </pc:sldMkLst>
        <pc:spChg chg="mod">
          <ac:chgData name="Chervyakov, Andrey" userId="dbdfc4e7-c505-4785-a117-c03dfe609c52" providerId="ADAL" clId="{C674CEF1-7256-4152-AC45-2CD33468671B}" dt="2021-06-03T14:14:55.754" v="3622" actId="113"/>
          <ac:spMkLst>
            <pc:docMk/>
            <pc:sldMk cId="2424765638" sldId="833"/>
            <ac:spMk id="2" creationId="{0DB1A358-1CFC-4629-AE39-00B1AB3CBB1A}"/>
          </ac:spMkLst>
        </pc:spChg>
        <pc:spChg chg="mod">
          <ac:chgData name="Chervyakov, Andrey" userId="dbdfc4e7-c505-4785-a117-c03dfe609c52" providerId="ADAL" clId="{C674CEF1-7256-4152-AC45-2CD33468671B}" dt="2021-06-03T14:12:56.977" v="3545" actId="20577"/>
          <ac:spMkLst>
            <pc:docMk/>
            <pc:sldMk cId="2424765638" sldId="833"/>
            <ac:spMk id="3" creationId="{8CB35B66-A145-4A82-B7AF-1170D1FE24AC}"/>
          </ac:spMkLst>
        </pc:spChg>
      </pc:sldChg>
      <pc:sldChg chg="add del">
        <pc:chgData name="Chervyakov, Andrey" userId="dbdfc4e7-c505-4785-a117-c03dfe609c52" providerId="ADAL" clId="{C674CEF1-7256-4152-AC45-2CD33468671B}" dt="2021-06-03T13:36:10.118" v="1932" actId="47"/>
        <pc:sldMkLst>
          <pc:docMk/>
          <pc:sldMk cId="2731130267" sldId="834"/>
        </pc:sldMkLst>
      </pc:sldChg>
      <pc:sldChg chg="modSp add mod">
        <pc:chgData name="Chervyakov, Andrey" userId="dbdfc4e7-c505-4785-a117-c03dfe609c52" providerId="ADAL" clId="{C674CEF1-7256-4152-AC45-2CD33468671B}" dt="2021-06-03T14:15:08.840" v="3629" actId="5793"/>
        <pc:sldMkLst>
          <pc:docMk/>
          <pc:sldMk cId="4018189624" sldId="835"/>
        </pc:sldMkLst>
        <pc:spChg chg="mod">
          <ac:chgData name="Chervyakov, Andrey" userId="dbdfc4e7-c505-4785-a117-c03dfe609c52" providerId="ADAL" clId="{C674CEF1-7256-4152-AC45-2CD33468671B}" dt="2021-06-03T14:15:08.840" v="3629" actId="5793"/>
          <ac:spMkLst>
            <pc:docMk/>
            <pc:sldMk cId="4018189624" sldId="835"/>
            <ac:spMk id="3" creationId="{A0245996-E417-4CC2-A295-752503B4E57E}"/>
          </ac:spMkLst>
        </pc:spChg>
      </pc:sldChg>
    </pc:docChg>
  </pc:docChgLst>
  <pc:docChgLst>
    <pc:chgData name="Chervyakov, Andrey" userId="dbdfc4e7-c505-4785-a117-c03dfe609c52" providerId="ADAL" clId="{76F9DBBB-74B0-4BA3-A811-341CDE588CAD}"/>
    <pc:docChg chg="undo custSel modSld">
      <pc:chgData name="Chervyakov, Andrey" userId="dbdfc4e7-c505-4785-a117-c03dfe609c52" providerId="ADAL" clId="{76F9DBBB-74B0-4BA3-A811-341CDE588CAD}" dt="2021-06-04T09:15:44.011" v="213"/>
      <pc:docMkLst>
        <pc:docMk/>
      </pc:docMkLst>
      <pc:sldChg chg="addCm delCm modCm">
        <pc:chgData name="Chervyakov, Andrey" userId="dbdfc4e7-c505-4785-a117-c03dfe609c52" providerId="ADAL" clId="{76F9DBBB-74B0-4BA3-A811-341CDE588CAD}" dt="2021-06-04T09:14:31.588" v="194"/>
        <pc:sldMkLst>
          <pc:docMk/>
          <pc:sldMk cId="2513194301" sldId="827"/>
        </pc:sldMkLst>
      </pc:sldChg>
      <pc:sldChg chg="modSp mod addCm delCm modCm">
        <pc:chgData name="Chervyakov, Andrey" userId="dbdfc4e7-c505-4785-a117-c03dfe609c52" providerId="ADAL" clId="{76F9DBBB-74B0-4BA3-A811-341CDE588CAD}" dt="2021-06-04T09:15:01.455" v="197"/>
        <pc:sldMkLst>
          <pc:docMk/>
          <pc:sldMk cId="2424765638" sldId="833"/>
        </pc:sldMkLst>
        <pc:spChg chg="mod">
          <ac:chgData name="Chervyakov, Andrey" userId="dbdfc4e7-c505-4785-a117-c03dfe609c52" providerId="ADAL" clId="{76F9DBBB-74B0-4BA3-A811-341CDE588CAD}" dt="2021-06-04T09:14:49.842" v="196" actId="13926"/>
          <ac:spMkLst>
            <pc:docMk/>
            <pc:sldMk cId="2424765638" sldId="833"/>
            <ac:spMk id="3" creationId="{8CB35B66-A145-4A82-B7AF-1170D1FE24AC}"/>
          </ac:spMkLst>
        </pc:spChg>
      </pc:sldChg>
      <pc:sldChg chg="modSp mod">
        <pc:chgData name="Chervyakov, Andrey" userId="dbdfc4e7-c505-4785-a117-c03dfe609c52" providerId="ADAL" clId="{76F9DBBB-74B0-4BA3-A811-341CDE588CAD}" dt="2021-06-04T09:15:44.011" v="213"/>
        <pc:sldMkLst>
          <pc:docMk/>
          <pc:sldMk cId="4018189624" sldId="835"/>
        </pc:sldMkLst>
        <pc:spChg chg="mod">
          <ac:chgData name="Chervyakov, Andrey" userId="dbdfc4e7-c505-4785-a117-c03dfe609c52" providerId="ADAL" clId="{76F9DBBB-74B0-4BA3-A811-341CDE588CAD}" dt="2021-06-04T09:15:44.011" v="213"/>
          <ac:spMkLst>
            <pc:docMk/>
            <pc:sldMk cId="4018189624" sldId="835"/>
            <ac:spMk id="3" creationId="{A0245996-E417-4CC2-A295-752503B4E57E}"/>
          </ac:spMkLst>
        </pc:spChg>
      </pc:sldChg>
    </pc:docChg>
  </pc:docChgLst>
  <pc:docChgLst>
    <pc:chgData name="Heo, Youn Hyoung" userId="37c016d6-07b5-48b2-81d7-44cb63f66edc" providerId="ADAL" clId="{ECDAD2B4-0AA0-4A18-930B-4F5A360C859D}"/>
    <pc:docChg chg="undo redo custSel modSld">
      <pc:chgData name="Heo, Youn Hyoung" userId="37c016d6-07b5-48b2-81d7-44cb63f66edc" providerId="ADAL" clId="{ECDAD2B4-0AA0-4A18-930B-4F5A360C859D}" dt="2021-03-14T17:46:29.786" v="38" actId="1592"/>
      <pc:docMkLst>
        <pc:docMk/>
      </pc:docMkLst>
      <pc:sldChg chg="modSp mod addCm delCm modCm">
        <pc:chgData name="Heo, Youn Hyoung" userId="37c016d6-07b5-48b2-81d7-44cb63f66edc" providerId="ADAL" clId="{ECDAD2B4-0AA0-4A18-930B-4F5A360C859D}" dt="2021-03-14T17:46:29.786" v="38" actId="1592"/>
        <pc:sldMkLst>
          <pc:docMk/>
          <pc:sldMk cId="2336817737" sldId="345"/>
        </pc:sldMkLst>
        <pc:spChg chg="mod">
          <ac:chgData name="Heo, Youn Hyoung" userId="37c016d6-07b5-48b2-81d7-44cb63f66edc" providerId="ADAL" clId="{ECDAD2B4-0AA0-4A18-930B-4F5A360C859D}" dt="2021-03-14T17:46:08.339" v="36" actId="20577"/>
          <ac:spMkLst>
            <pc:docMk/>
            <pc:sldMk cId="2336817737" sldId="345"/>
            <ac:spMk id="3" creationId="{4104B899-EBD8-4E84-8C5E-2A89614FB97D}"/>
          </ac:spMkLst>
        </pc:spChg>
      </pc:sldChg>
    </pc:docChg>
  </pc:docChgLst>
  <pc:docChgLst>
    <pc:chgData name="Chervyakov, Andrey" userId="dbdfc4e7-c505-4785-a117-c03dfe609c52" providerId="ADAL" clId="{AAB3E7F3-07C4-4FD1-935A-13A2692D9947}"/>
    <pc:docChg chg="undo custSel addSld delSld modSld">
      <pc:chgData name="Chervyakov, Andrey" userId="dbdfc4e7-c505-4785-a117-c03dfe609c52" providerId="ADAL" clId="{AAB3E7F3-07C4-4FD1-935A-13A2692D9947}" dt="2021-03-15T12:37:37.947" v="223" actId="5793"/>
      <pc:docMkLst>
        <pc:docMk/>
      </pc:docMkLst>
      <pc:sldChg chg="modSp mod">
        <pc:chgData name="Chervyakov, Andrey" userId="dbdfc4e7-c505-4785-a117-c03dfe609c52" providerId="ADAL" clId="{AAB3E7F3-07C4-4FD1-935A-13A2692D9947}" dt="2021-03-15T12:26:55.995" v="22" actId="6549"/>
        <pc:sldMkLst>
          <pc:docMk/>
          <pc:sldMk cId="904569255" sldId="338"/>
        </pc:sldMkLst>
        <pc:spChg chg="mod">
          <ac:chgData name="Chervyakov, Andrey" userId="dbdfc4e7-c505-4785-a117-c03dfe609c52" providerId="ADAL" clId="{AAB3E7F3-07C4-4FD1-935A-13A2692D9947}" dt="2021-03-15T12:26:55.995" v="22" actId="6549"/>
          <ac:spMkLst>
            <pc:docMk/>
            <pc:sldMk cId="904569255" sldId="338"/>
            <ac:spMk id="2" creationId="{586FE957-3966-4252-A9FC-C42F352E53A9}"/>
          </ac:spMkLst>
        </pc:spChg>
        <pc:spChg chg="mod">
          <ac:chgData name="Chervyakov, Andrey" userId="dbdfc4e7-c505-4785-a117-c03dfe609c52" providerId="ADAL" clId="{AAB3E7F3-07C4-4FD1-935A-13A2692D9947}" dt="2021-03-15T12:26:27.162" v="2" actId="6549"/>
          <ac:spMkLst>
            <pc:docMk/>
            <pc:sldMk cId="904569255" sldId="338"/>
            <ac:spMk id="3" creationId="{04771246-319D-4C3A-9DB1-8C4D30A3AD33}"/>
          </ac:spMkLst>
        </pc:spChg>
      </pc:sldChg>
      <pc:sldChg chg="del">
        <pc:chgData name="Chervyakov, Andrey" userId="dbdfc4e7-c505-4785-a117-c03dfe609c52" providerId="ADAL" clId="{AAB3E7F3-07C4-4FD1-935A-13A2692D9947}" dt="2021-03-15T12:27:49.819" v="29" actId="47"/>
        <pc:sldMkLst>
          <pc:docMk/>
          <pc:sldMk cId="1691464046" sldId="342"/>
        </pc:sldMkLst>
      </pc:sldChg>
      <pc:sldChg chg="del">
        <pc:chgData name="Chervyakov, Andrey" userId="dbdfc4e7-c505-4785-a117-c03dfe609c52" providerId="ADAL" clId="{AAB3E7F3-07C4-4FD1-935A-13A2692D9947}" dt="2021-03-15T12:27:49.819" v="29" actId="47"/>
        <pc:sldMkLst>
          <pc:docMk/>
          <pc:sldMk cId="1182208210" sldId="344"/>
        </pc:sldMkLst>
      </pc:sldChg>
      <pc:sldChg chg="del">
        <pc:chgData name="Chervyakov, Andrey" userId="dbdfc4e7-c505-4785-a117-c03dfe609c52" providerId="ADAL" clId="{AAB3E7F3-07C4-4FD1-935A-13A2692D9947}" dt="2021-03-15T12:27:49.819" v="29" actId="47"/>
        <pc:sldMkLst>
          <pc:docMk/>
          <pc:sldMk cId="2336817737" sldId="345"/>
        </pc:sldMkLst>
      </pc:sldChg>
      <pc:sldChg chg="del">
        <pc:chgData name="Chervyakov, Andrey" userId="dbdfc4e7-c505-4785-a117-c03dfe609c52" providerId="ADAL" clId="{AAB3E7F3-07C4-4FD1-935A-13A2692D9947}" dt="2021-03-15T12:27:49.819" v="29" actId="47"/>
        <pc:sldMkLst>
          <pc:docMk/>
          <pc:sldMk cId="1991844068" sldId="346"/>
        </pc:sldMkLst>
      </pc:sldChg>
      <pc:sldChg chg="modSp new mod">
        <pc:chgData name="Chervyakov, Andrey" userId="dbdfc4e7-c505-4785-a117-c03dfe609c52" providerId="ADAL" clId="{AAB3E7F3-07C4-4FD1-935A-13A2692D9947}" dt="2021-03-15T12:37:37.947" v="223" actId="5793"/>
        <pc:sldMkLst>
          <pc:docMk/>
          <pc:sldMk cId="1292213735" sldId="347"/>
        </pc:sldMkLst>
        <pc:spChg chg="mod">
          <ac:chgData name="Chervyakov, Andrey" userId="dbdfc4e7-c505-4785-a117-c03dfe609c52" providerId="ADAL" clId="{AAB3E7F3-07C4-4FD1-935A-13A2692D9947}" dt="2021-03-15T12:27:32.299" v="26" actId="113"/>
          <ac:spMkLst>
            <pc:docMk/>
            <pc:sldMk cId="1292213735" sldId="347"/>
            <ac:spMk id="2" creationId="{E7244054-4CA9-4D3B-93D3-0D5CAF634EDD}"/>
          </ac:spMkLst>
        </pc:spChg>
        <pc:spChg chg="mod">
          <ac:chgData name="Chervyakov, Andrey" userId="dbdfc4e7-c505-4785-a117-c03dfe609c52" providerId="ADAL" clId="{AAB3E7F3-07C4-4FD1-935A-13A2692D9947}" dt="2021-03-15T12:37:37.947" v="223" actId="5793"/>
          <ac:spMkLst>
            <pc:docMk/>
            <pc:sldMk cId="1292213735" sldId="347"/>
            <ac:spMk id="3" creationId="{A0245996-E417-4CC2-A295-752503B4E57E}"/>
          </ac:spMkLst>
        </pc:spChg>
      </pc:sldChg>
      <pc:sldChg chg="modSp new mod">
        <pc:chgData name="Chervyakov, Andrey" userId="dbdfc4e7-c505-4785-a117-c03dfe609c52" providerId="ADAL" clId="{AAB3E7F3-07C4-4FD1-935A-13A2692D9947}" dt="2021-03-15T12:33:29.050" v="95" actId="404"/>
        <pc:sldMkLst>
          <pc:docMk/>
          <pc:sldMk cId="336122262" sldId="348"/>
        </pc:sldMkLst>
        <pc:spChg chg="mod">
          <ac:chgData name="Chervyakov, Andrey" userId="dbdfc4e7-c505-4785-a117-c03dfe609c52" providerId="ADAL" clId="{AAB3E7F3-07C4-4FD1-935A-13A2692D9947}" dt="2021-03-15T12:27:58.611" v="32" actId="113"/>
          <ac:spMkLst>
            <pc:docMk/>
            <pc:sldMk cId="336122262" sldId="348"/>
            <ac:spMk id="2" creationId="{FEE10FD6-7214-4073-BE87-B7C018C8D1B4}"/>
          </ac:spMkLst>
        </pc:spChg>
        <pc:spChg chg="mod">
          <ac:chgData name="Chervyakov, Andrey" userId="dbdfc4e7-c505-4785-a117-c03dfe609c52" providerId="ADAL" clId="{AAB3E7F3-07C4-4FD1-935A-13A2692D9947}" dt="2021-03-15T12:33:29.050" v="95" actId="404"/>
          <ac:spMkLst>
            <pc:docMk/>
            <pc:sldMk cId="336122262" sldId="348"/>
            <ac:spMk id="3" creationId="{92B343A7-8F85-45DF-ADF2-99C87418236A}"/>
          </ac:spMkLst>
        </pc:spChg>
      </pc:sldChg>
      <pc:sldChg chg="modSp add mod">
        <pc:chgData name="Chervyakov, Andrey" userId="dbdfc4e7-c505-4785-a117-c03dfe609c52" providerId="ADAL" clId="{AAB3E7F3-07C4-4FD1-935A-13A2692D9947}" dt="2021-03-15T12:28:27.502" v="40" actId="27636"/>
        <pc:sldMkLst>
          <pc:docMk/>
          <pc:sldMk cId="2908661529" sldId="349"/>
        </pc:sldMkLst>
        <pc:spChg chg="mod">
          <ac:chgData name="Chervyakov, Andrey" userId="dbdfc4e7-c505-4785-a117-c03dfe609c52" providerId="ADAL" clId="{AAB3E7F3-07C4-4FD1-935A-13A2692D9947}" dt="2021-03-15T12:28:24.615" v="38" actId="20577"/>
          <ac:spMkLst>
            <pc:docMk/>
            <pc:sldMk cId="2908661529" sldId="349"/>
            <ac:spMk id="2" creationId="{FEE10FD6-7214-4073-BE87-B7C018C8D1B4}"/>
          </ac:spMkLst>
        </pc:spChg>
        <pc:spChg chg="mod">
          <ac:chgData name="Chervyakov, Andrey" userId="dbdfc4e7-c505-4785-a117-c03dfe609c52" providerId="ADAL" clId="{AAB3E7F3-07C4-4FD1-935A-13A2692D9947}" dt="2021-03-15T12:28:27.502" v="40" actId="27636"/>
          <ac:spMkLst>
            <pc:docMk/>
            <pc:sldMk cId="2908661529" sldId="349"/>
            <ac:spMk id="3" creationId="{92B343A7-8F85-45DF-ADF2-99C87418236A}"/>
          </ac:spMkLst>
        </pc:spChg>
      </pc:sldChg>
      <pc:sldChg chg="addSp modSp new mod">
        <pc:chgData name="Chervyakov, Andrey" userId="dbdfc4e7-c505-4785-a117-c03dfe609c52" providerId="ADAL" clId="{AAB3E7F3-07C4-4FD1-935A-13A2692D9947}" dt="2021-03-15T12:35:53.504" v="186" actId="5793"/>
        <pc:sldMkLst>
          <pc:docMk/>
          <pc:sldMk cId="1037831674" sldId="350"/>
        </pc:sldMkLst>
        <pc:spChg chg="mod">
          <ac:chgData name="Chervyakov, Andrey" userId="dbdfc4e7-c505-4785-a117-c03dfe609c52" providerId="ADAL" clId="{AAB3E7F3-07C4-4FD1-935A-13A2692D9947}" dt="2021-03-15T12:28:43.075" v="44" actId="113"/>
          <ac:spMkLst>
            <pc:docMk/>
            <pc:sldMk cId="1037831674" sldId="350"/>
            <ac:spMk id="2" creationId="{BDB64536-372C-45C3-8E3B-E04884195505}"/>
          </ac:spMkLst>
        </pc:spChg>
        <pc:spChg chg="mod">
          <ac:chgData name="Chervyakov, Andrey" userId="dbdfc4e7-c505-4785-a117-c03dfe609c52" providerId="ADAL" clId="{AAB3E7F3-07C4-4FD1-935A-13A2692D9947}" dt="2021-03-15T12:35:53.504" v="186" actId="5793"/>
          <ac:spMkLst>
            <pc:docMk/>
            <pc:sldMk cId="1037831674" sldId="350"/>
            <ac:spMk id="3" creationId="{B89EC925-A8A8-4ACC-93B9-0A1F7FDC9667}"/>
          </ac:spMkLst>
        </pc:spChg>
        <pc:graphicFrameChg chg="add mod modGraphic">
          <ac:chgData name="Chervyakov, Andrey" userId="dbdfc4e7-c505-4785-a117-c03dfe609c52" providerId="ADAL" clId="{AAB3E7F3-07C4-4FD1-935A-13A2692D9947}" dt="2021-03-15T12:29:24.005" v="57" actId="14100"/>
          <ac:graphicFrameMkLst>
            <pc:docMk/>
            <pc:sldMk cId="1037831674" sldId="350"/>
            <ac:graphicFrameMk id="4" creationId="{C33ED2CA-8AB7-444E-91F2-B13F50D4F6A0}"/>
          </ac:graphicFrameMkLst>
        </pc:graphicFrameChg>
      </pc:sldChg>
      <pc:sldChg chg="addSp delSp modSp add mod">
        <pc:chgData name="Chervyakov, Andrey" userId="dbdfc4e7-c505-4785-a117-c03dfe609c52" providerId="ADAL" clId="{AAB3E7F3-07C4-4FD1-935A-13A2692D9947}" dt="2021-03-15T12:30:03.942" v="67" actId="20577"/>
        <pc:sldMkLst>
          <pc:docMk/>
          <pc:sldMk cId="2274127679" sldId="351"/>
        </pc:sldMkLst>
        <pc:spChg chg="mod">
          <ac:chgData name="Chervyakov, Andrey" userId="dbdfc4e7-c505-4785-a117-c03dfe609c52" providerId="ADAL" clId="{AAB3E7F3-07C4-4FD1-935A-13A2692D9947}" dt="2021-03-15T12:29:31.300" v="59"/>
          <ac:spMkLst>
            <pc:docMk/>
            <pc:sldMk cId="2274127679" sldId="351"/>
            <ac:spMk id="2" creationId="{BDB64536-372C-45C3-8E3B-E04884195505}"/>
          </ac:spMkLst>
        </pc:spChg>
        <pc:spChg chg="mod">
          <ac:chgData name="Chervyakov, Andrey" userId="dbdfc4e7-c505-4785-a117-c03dfe609c52" providerId="ADAL" clId="{AAB3E7F3-07C4-4FD1-935A-13A2692D9947}" dt="2021-03-15T12:29:37.941" v="61"/>
          <ac:spMkLst>
            <pc:docMk/>
            <pc:sldMk cId="2274127679" sldId="351"/>
            <ac:spMk id="3" creationId="{B89EC925-A8A8-4ACC-93B9-0A1F7FDC9667}"/>
          </ac:spMkLst>
        </pc:spChg>
        <pc:spChg chg="add mod">
          <ac:chgData name="Chervyakov, Andrey" userId="dbdfc4e7-c505-4785-a117-c03dfe609c52" providerId="ADAL" clId="{AAB3E7F3-07C4-4FD1-935A-13A2692D9947}" dt="2021-03-15T12:30:03.942" v="67" actId="20577"/>
          <ac:spMkLst>
            <pc:docMk/>
            <pc:sldMk cId="2274127679" sldId="351"/>
            <ac:spMk id="5" creationId="{33E6F1C5-0EE3-4A60-8410-7D643DB3A0DF}"/>
          </ac:spMkLst>
        </pc:spChg>
        <pc:graphicFrameChg chg="del">
          <ac:chgData name="Chervyakov, Andrey" userId="dbdfc4e7-c505-4785-a117-c03dfe609c52" providerId="ADAL" clId="{AAB3E7F3-07C4-4FD1-935A-13A2692D9947}" dt="2021-03-15T12:29:33.130" v="60" actId="478"/>
          <ac:graphicFrameMkLst>
            <pc:docMk/>
            <pc:sldMk cId="2274127679" sldId="351"/>
            <ac:graphicFrameMk id="4" creationId="{C33ED2CA-8AB7-444E-91F2-B13F50D4F6A0}"/>
          </ac:graphicFrameMkLst>
        </pc:graphicFrameChg>
      </pc:sldChg>
      <pc:sldChg chg="delSp modSp add mod">
        <pc:chgData name="Chervyakov, Andrey" userId="dbdfc4e7-c505-4785-a117-c03dfe609c52" providerId="ADAL" clId="{AAB3E7F3-07C4-4FD1-935A-13A2692D9947}" dt="2021-03-15T12:37:12.755" v="222" actId="5793"/>
        <pc:sldMkLst>
          <pc:docMk/>
          <pc:sldMk cId="3981047536" sldId="352"/>
        </pc:sldMkLst>
        <pc:spChg chg="mod">
          <ac:chgData name="Chervyakov, Andrey" userId="dbdfc4e7-c505-4785-a117-c03dfe609c52" providerId="ADAL" clId="{AAB3E7F3-07C4-4FD1-935A-13A2692D9947}" dt="2021-03-15T12:30:21.263" v="70"/>
          <ac:spMkLst>
            <pc:docMk/>
            <pc:sldMk cId="3981047536" sldId="352"/>
            <ac:spMk id="2" creationId="{BDB64536-372C-45C3-8E3B-E04884195505}"/>
          </ac:spMkLst>
        </pc:spChg>
        <pc:spChg chg="mod">
          <ac:chgData name="Chervyakov, Andrey" userId="dbdfc4e7-c505-4785-a117-c03dfe609c52" providerId="ADAL" clId="{AAB3E7F3-07C4-4FD1-935A-13A2692D9947}" dt="2021-03-15T12:37:12.755" v="222" actId="5793"/>
          <ac:spMkLst>
            <pc:docMk/>
            <pc:sldMk cId="3981047536" sldId="352"/>
            <ac:spMk id="3" creationId="{B89EC925-A8A8-4ACC-93B9-0A1F7FDC9667}"/>
          </ac:spMkLst>
        </pc:spChg>
        <pc:graphicFrameChg chg="del">
          <ac:chgData name="Chervyakov, Andrey" userId="dbdfc4e7-c505-4785-a117-c03dfe609c52" providerId="ADAL" clId="{AAB3E7F3-07C4-4FD1-935A-13A2692D9947}" dt="2021-03-15T12:30:13.776" v="69" actId="478"/>
          <ac:graphicFrameMkLst>
            <pc:docMk/>
            <pc:sldMk cId="3981047536" sldId="352"/>
            <ac:graphicFrameMk id="4" creationId="{C33ED2CA-8AB7-444E-91F2-B13F50D4F6A0}"/>
          </ac:graphicFrameMkLst>
        </pc:graphicFrameChg>
      </pc:sldChg>
      <pc:sldChg chg="addSp modSp add mod">
        <pc:chgData name="Chervyakov, Andrey" userId="dbdfc4e7-c505-4785-a117-c03dfe609c52" providerId="ADAL" clId="{AAB3E7F3-07C4-4FD1-935A-13A2692D9947}" dt="2021-03-15T12:37:07.723" v="212" actId="108"/>
        <pc:sldMkLst>
          <pc:docMk/>
          <pc:sldMk cId="3796062903" sldId="353"/>
        </pc:sldMkLst>
        <pc:spChg chg="mod">
          <ac:chgData name="Chervyakov, Andrey" userId="dbdfc4e7-c505-4785-a117-c03dfe609c52" providerId="ADAL" clId="{AAB3E7F3-07C4-4FD1-935A-13A2692D9947}" dt="2021-03-15T12:37:07.723" v="212" actId="108"/>
          <ac:spMkLst>
            <pc:docMk/>
            <pc:sldMk cId="3796062903" sldId="353"/>
            <ac:spMk id="3" creationId="{B89EC925-A8A8-4ACC-93B9-0A1F7FDC9667}"/>
          </ac:spMkLst>
        </pc:spChg>
        <pc:graphicFrameChg chg="add mod modGraphic">
          <ac:chgData name="Chervyakov, Andrey" userId="dbdfc4e7-c505-4785-a117-c03dfe609c52" providerId="ADAL" clId="{AAB3E7F3-07C4-4FD1-935A-13A2692D9947}" dt="2021-03-15T12:34:07.153" v="105" actId="14100"/>
          <ac:graphicFrameMkLst>
            <pc:docMk/>
            <pc:sldMk cId="3796062903" sldId="353"/>
            <ac:graphicFrameMk id="4" creationId="{7C14C389-44FA-40CA-BD65-E5B02EA19396}"/>
          </ac:graphicFrameMkLst>
        </pc:graphicFrameChg>
      </pc:sldChg>
      <pc:sldChg chg="add">
        <pc:chgData name="Chervyakov, Andrey" userId="dbdfc4e7-c505-4785-a117-c03dfe609c52" providerId="ADAL" clId="{AAB3E7F3-07C4-4FD1-935A-13A2692D9947}" dt="2021-03-15T12:34:17.682" v="106"/>
        <pc:sldMkLst>
          <pc:docMk/>
          <pc:sldMk cId="568508071" sldId="354"/>
        </pc:sldMkLst>
      </pc:sldChg>
      <pc:sldChg chg="addSp modSp new mod">
        <pc:chgData name="Chervyakov, Andrey" userId="dbdfc4e7-c505-4785-a117-c03dfe609c52" providerId="ADAL" clId="{AAB3E7F3-07C4-4FD1-935A-13A2692D9947}" dt="2021-03-15T12:36:04.162" v="188" actId="108"/>
        <pc:sldMkLst>
          <pc:docMk/>
          <pc:sldMk cId="1845274856" sldId="355"/>
        </pc:sldMkLst>
        <pc:spChg chg="mod">
          <ac:chgData name="Chervyakov, Andrey" userId="dbdfc4e7-c505-4785-a117-c03dfe609c52" providerId="ADAL" clId="{AAB3E7F3-07C4-4FD1-935A-13A2692D9947}" dt="2021-03-15T12:34:30.067" v="108"/>
          <ac:spMkLst>
            <pc:docMk/>
            <pc:sldMk cId="1845274856" sldId="355"/>
            <ac:spMk id="2" creationId="{C9DACA82-30DF-4E0E-BD34-AE2F9E52CCBA}"/>
          </ac:spMkLst>
        </pc:spChg>
        <pc:spChg chg="mod">
          <ac:chgData name="Chervyakov, Andrey" userId="dbdfc4e7-c505-4785-a117-c03dfe609c52" providerId="ADAL" clId="{AAB3E7F3-07C4-4FD1-935A-13A2692D9947}" dt="2021-03-15T12:36:04.162" v="188" actId="108"/>
          <ac:spMkLst>
            <pc:docMk/>
            <pc:sldMk cId="1845274856" sldId="355"/>
            <ac:spMk id="3" creationId="{253B0D8B-A4FF-424D-89B4-E3415D6BC253}"/>
          </ac:spMkLst>
        </pc:spChg>
        <pc:graphicFrameChg chg="add mod modGraphic">
          <ac:chgData name="Chervyakov, Andrey" userId="dbdfc4e7-c505-4785-a117-c03dfe609c52" providerId="ADAL" clId="{AAB3E7F3-07C4-4FD1-935A-13A2692D9947}" dt="2021-03-15T12:34:46.343" v="115" actId="14100"/>
          <ac:graphicFrameMkLst>
            <pc:docMk/>
            <pc:sldMk cId="1845274856" sldId="355"/>
            <ac:graphicFrameMk id="4" creationId="{503C4966-DEDB-4667-A888-602F46AE3E8B}"/>
          </ac:graphicFrameMkLst>
        </pc:graphicFrameChg>
      </pc:sldChg>
    </pc:docChg>
  </pc:docChgLst>
  <pc:docChgLst>
    <pc:chgData name="Chervyakov, Andrey" userId="dbdfc4e7-c505-4785-a117-c03dfe609c52" providerId="ADAL" clId="{E4EBEF31-2C84-4725-B1B8-7F7F5FD1AABD}"/>
    <pc:docChg chg="undo custSel delSld modSld">
      <pc:chgData name="Chervyakov, Andrey" userId="dbdfc4e7-c505-4785-a117-c03dfe609c52" providerId="ADAL" clId="{E4EBEF31-2C84-4725-B1B8-7F7F5FD1AABD}" dt="2021-10-22T19:16:17.107" v="261" actId="20577"/>
      <pc:docMkLst>
        <pc:docMk/>
      </pc:docMkLst>
      <pc:sldChg chg="modSp mod">
        <pc:chgData name="Chervyakov, Andrey" userId="dbdfc4e7-c505-4785-a117-c03dfe609c52" providerId="ADAL" clId="{E4EBEF31-2C84-4725-B1B8-7F7F5FD1AABD}" dt="2021-10-22T19:16:17.107" v="261" actId="20577"/>
        <pc:sldMkLst>
          <pc:docMk/>
          <pc:sldMk cId="904569255" sldId="338"/>
        </pc:sldMkLst>
        <pc:spChg chg="mod">
          <ac:chgData name="Chervyakov, Andrey" userId="dbdfc4e7-c505-4785-a117-c03dfe609c52" providerId="ADAL" clId="{E4EBEF31-2C84-4725-B1B8-7F7F5FD1AABD}" dt="2021-10-22T19:15:58.483" v="259" actId="20577"/>
          <ac:spMkLst>
            <pc:docMk/>
            <pc:sldMk cId="904569255" sldId="338"/>
            <ac:spMk id="2" creationId="{586FE957-3966-4252-A9FC-C42F352E53A9}"/>
          </ac:spMkLst>
        </pc:spChg>
        <pc:spChg chg="mod">
          <ac:chgData name="Chervyakov, Andrey" userId="dbdfc4e7-c505-4785-a117-c03dfe609c52" providerId="ADAL" clId="{E4EBEF31-2C84-4725-B1B8-7F7F5FD1AABD}" dt="2021-10-22T19:16:17.107" v="261" actId="20577"/>
          <ac:spMkLst>
            <pc:docMk/>
            <pc:sldMk cId="904569255" sldId="338"/>
            <ac:spMk id="4" creationId="{5059344D-8598-4A55-8E7C-C1CDD48C1267}"/>
          </ac:spMkLst>
        </pc:spChg>
      </pc:sldChg>
      <pc:sldChg chg="modSp mod">
        <pc:chgData name="Chervyakov, Andrey" userId="dbdfc4e7-c505-4785-a117-c03dfe609c52" providerId="ADAL" clId="{E4EBEF31-2C84-4725-B1B8-7F7F5FD1AABD}" dt="2021-10-22T08:38:35.079" v="145"/>
        <pc:sldMkLst>
          <pc:docMk/>
          <pc:sldMk cId="3350832992" sldId="837"/>
        </pc:sldMkLst>
        <pc:spChg chg="mod">
          <ac:chgData name="Chervyakov, Andrey" userId="dbdfc4e7-c505-4785-a117-c03dfe609c52" providerId="ADAL" clId="{E4EBEF31-2C84-4725-B1B8-7F7F5FD1AABD}" dt="2021-10-22T08:38:35.079" v="145"/>
          <ac:spMkLst>
            <pc:docMk/>
            <pc:sldMk cId="3350832992" sldId="837"/>
            <ac:spMk id="3" creationId="{B927BEC2-270C-4F22-916D-F3BBDF82F2F5}"/>
          </ac:spMkLst>
        </pc:spChg>
      </pc:sldChg>
      <pc:sldChg chg="modSp mod">
        <pc:chgData name="Chervyakov, Andrey" userId="dbdfc4e7-c505-4785-a117-c03dfe609c52" providerId="ADAL" clId="{E4EBEF31-2C84-4725-B1B8-7F7F5FD1AABD}" dt="2021-10-22T08:39:53.480" v="206" actId="20577"/>
        <pc:sldMkLst>
          <pc:docMk/>
          <pc:sldMk cId="212550189" sldId="838"/>
        </pc:sldMkLst>
        <pc:spChg chg="mod">
          <ac:chgData name="Chervyakov, Andrey" userId="dbdfc4e7-c505-4785-a117-c03dfe609c52" providerId="ADAL" clId="{E4EBEF31-2C84-4725-B1B8-7F7F5FD1AABD}" dt="2021-10-22T08:39:53.480" v="206" actId="20577"/>
          <ac:spMkLst>
            <pc:docMk/>
            <pc:sldMk cId="212550189" sldId="838"/>
            <ac:spMk id="3" creationId="{B927BEC2-270C-4F22-916D-F3BBDF82F2F5}"/>
          </ac:spMkLst>
        </pc:spChg>
      </pc:sldChg>
      <pc:sldChg chg="modSp mod">
        <pc:chgData name="Chervyakov, Andrey" userId="dbdfc4e7-c505-4785-a117-c03dfe609c52" providerId="ADAL" clId="{E4EBEF31-2C84-4725-B1B8-7F7F5FD1AABD}" dt="2021-10-22T08:40:54.498" v="209"/>
        <pc:sldMkLst>
          <pc:docMk/>
          <pc:sldMk cId="3067818842" sldId="839"/>
        </pc:sldMkLst>
        <pc:spChg chg="mod">
          <ac:chgData name="Chervyakov, Andrey" userId="dbdfc4e7-c505-4785-a117-c03dfe609c52" providerId="ADAL" clId="{E4EBEF31-2C84-4725-B1B8-7F7F5FD1AABD}" dt="2021-10-22T08:40:09.122" v="208"/>
          <ac:spMkLst>
            <pc:docMk/>
            <pc:sldMk cId="3067818842" sldId="839"/>
            <ac:spMk id="3" creationId="{B927BEC2-270C-4F22-916D-F3BBDF82F2F5}"/>
          </ac:spMkLst>
        </pc:spChg>
        <pc:spChg chg="mod">
          <ac:chgData name="Chervyakov, Andrey" userId="dbdfc4e7-c505-4785-a117-c03dfe609c52" providerId="ADAL" clId="{E4EBEF31-2C84-4725-B1B8-7F7F5FD1AABD}" dt="2021-10-22T08:40:54.498" v="209"/>
          <ac:spMkLst>
            <pc:docMk/>
            <pc:sldMk cId="3067818842" sldId="839"/>
            <ac:spMk id="4" creationId="{7C294DB2-84F1-404C-88EC-9C937F7810E3}"/>
          </ac:spMkLst>
        </pc:spChg>
      </pc:sldChg>
      <pc:sldChg chg="modSp mod">
        <pc:chgData name="Chervyakov, Andrey" userId="dbdfc4e7-c505-4785-a117-c03dfe609c52" providerId="ADAL" clId="{E4EBEF31-2C84-4725-B1B8-7F7F5FD1AABD}" dt="2021-10-22T08:41:08.178" v="213" actId="20577"/>
        <pc:sldMkLst>
          <pc:docMk/>
          <pc:sldMk cId="2631436253" sldId="842"/>
        </pc:sldMkLst>
        <pc:spChg chg="mod">
          <ac:chgData name="Chervyakov, Andrey" userId="dbdfc4e7-c505-4785-a117-c03dfe609c52" providerId="ADAL" clId="{E4EBEF31-2C84-4725-B1B8-7F7F5FD1AABD}" dt="2021-10-22T08:41:08.178" v="213" actId="20577"/>
          <ac:spMkLst>
            <pc:docMk/>
            <pc:sldMk cId="2631436253" sldId="842"/>
            <ac:spMk id="4" creationId="{771DD773-1731-4482-BB5B-7F63082D7B0A}"/>
          </ac:spMkLst>
        </pc:spChg>
      </pc:sldChg>
      <pc:sldChg chg="modSp mod">
        <pc:chgData name="Chervyakov, Andrey" userId="dbdfc4e7-c505-4785-a117-c03dfe609c52" providerId="ADAL" clId="{E4EBEF31-2C84-4725-B1B8-7F7F5FD1AABD}" dt="2021-10-22T08:41:43.447" v="257" actId="20577"/>
        <pc:sldMkLst>
          <pc:docMk/>
          <pc:sldMk cId="3717988860" sldId="843"/>
        </pc:sldMkLst>
        <pc:spChg chg="mod">
          <ac:chgData name="Chervyakov, Andrey" userId="dbdfc4e7-c505-4785-a117-c03dfe609c52" providerId="ADAL" clId="{E4EBEF31-2C84-4725-B1B8-7F7F5FD1AABD}" dt="2021-10-22T08:41:43.447" v="257" actId="20577"/>
          <ac:spMkLst>
            <pc:docMk/>
            <pc:sldMk cId="3717988860" sldId="843"/>
            <ac:spMk id="3" creationId="{B927BEC2-270C-4F22-916D-F3BBDF82F2F5}"/>
          </ac:spMkLst>
        </pc:spChg>
      </pc:sldChg>
      <pc:sldChg chg="del">
        <pc:chgData name="Chervyakov, Andrey" userId="dbdfc4e7-c505-4785-a117-c03dfe609c52" providerId="ADAL" clId="{E4EBEF31-2C84-4725-B1B8-7F7F5FD1AABD}" dt="2021-10-17T06:47:44.405" v="92" actId="47"/>
        <pc:sldMkLst>
          <pc:docMk/>
          <pc:sldMk cId="2979564222" sldId="847"/>
        </pc:sldMkLst>
      </pc:sldChg>
      <pc:sldChg chg="del">
        <pc:chgData name="Chervyakov, Andrey" userId="dbdfc4e7-c505-4785-a117-c03dfe609c52" providerId="ADAL" clId="{E4EBEF31-2C84-4725-B1B8-7F7F5FD1AABD}" dt="2021-10-17T06:47:44.405" v="92" actId="47"/>
        <pc:sldMkLst>
          <pc:docMk/>
          <pc:sldMk cId="1250581800" sldId="848"/>
        </pc:sldMkLst>
      </pc:sldChg>
      <pc:sldChg chg="del">
        <pc:chgData name="Chervyakov, Andrey" userId="dbdfc4e7-c505-4785-a117-c03dfe609c52" providerId="ADAL" clId="{E4EBEF31-2C84-4725-B1B8-7F7F5FD1AABD}" dt="2021-10-17T06:47:44.405" v="92" actId="47"/>
        <pc:sldMkLst>
          <pc:docMk/>
          <pc:sldMk cId="712875720" sldId="849"/>
        </pc:sldMkLst>
      </pc:sldChg>
      <pc:sldChg chg="modSp mod">
        <pc:chgData name="Chervyakov, Andrey" userId="dbdfc4e7-c505-4785-a117-c03dfe609c52" providerId="ADAL" clId="{E4EBEF31-2C84-4725-B1B8-7F7F5FD1AABD}" dt="2021-10-22T08:37:49.265" v="143" actId="20577"/>
        <pc:sldMkLst>
          <pc:docMk/>
          <pc:sldMk cId="2704183439" sldId="851"/>
        </pc:sldMkLst>
        <pc:grpChg chg="mod">
          <ac:chgData name="Chervyakov, Andrey" userId="dbdfc4e7-c505-4785-a117-c03dfe609c52" providerId="ADAL" clId="{E4EBEF31-2C84-4725-B1B8-7F7F5FD1AABD}" dt="2021-10-17T06:48:08.587" v="102" actId="1038"/>
          <ac:grpSpMkLst>
            <pc:docMk/>
            <pc:sldMk cId="2704183439" sldId="851"/>
            <ac:grpSpMk id="5" creationId="{0866AC39-A679-4F71-A4C8-18F7CA81659F}"/>
          </ac:grpSpMkLst>
        </pc:grpChg>
        <pc:graphicFrameChg chg="mod">
          <ac:chgData name="Chervyakov, Andrey" userId="dbdfc4e7-c505-4785-a117-c03dfe609c52" providerId="ADAL" clId="{E4EBEF31-2C84-4725-B1B8-7F7F5FD1AABD}" dt="2021-10-22T08:37:49.265" v="143" actId="20577"/>
          <ac:graphicFrameMkLst>
            <pc:docMk/>
            <pc:sldMk cId="2704183439" sldId="851"/>
            <ac:graphicFrameMk id="4" creationId="{9EC0F5E1-33BF-44D5-B707-964553AEF18C}"/>
          </ac:graphicFrameMkLst>
        </pc:graphicFrameChg>
      </pc:sldChg>
      <pc:sldChg chg="modSp mod">
        <pc:chgData name="Chervyakov, Andrey" userId="dbdfc4e7-c505-4785-a117-c03dfe609c52" providerId="ADAL" clId="{E4EBEF31-2C84-4725-B1B8-7F7F5FD1AABD}" dt="2021-10-22T08:39:03.046" v="151" actId="20577"/>
        <pc:sldMkLst>
          <pc:docMk/>
          <pc:sldMk cId="354792962" sldId="853"/>
        </pc:sldMkLst>
        <pc:spChg chg="mod">
          <ac:chgData name="Chervyakov, Andrey" userId="dbdfc4e7-c505-4785-a117-c03dfe609c52" providerId="ADAL" clId="{E4EBEF31-2C84-4725-B1B8-7F7F5FD1AABD}" dt="2021-10-22T08:39:03.046" v="151" actId="20577"/>
          <ac:spMkLst>
            <pc:docMk/>
            <pc:sldMk cId="354792962" sldId="853"/>
            <ac:spMk id="3" creationId="{B927BEC2-270C-4F22-916D-F3BBDF82F2F5}"/>
          </ac:spMkLst>
        </pc:spChg>
      </pc:sldChg>
      <pc:sldChg chg="del">
        <pc:chgData name="Chervyakov, Andrey" userId="dbdfc4e7-c505-4785-a117-c03dfe609c52" providerId="ADAL" clId="{E4EBEF31-2C84-4725-B1B8-7F7F5FD1AABD}" dt="2021-10-17T06:47:44.405" v="92" actId="47"/>
        <pc:sldMkLst>
          <pc:docMk/>
          <pc:sldMk cId="1907384428" sldId="854"/>
        </pc:sldMkLst>
      </pc:sldChg>
    </pc:docChg>
  </pc:docChgLst>
  <pc:docChgLst>
    <pc:chgData name="Heo, Youn Hyoung" userId="S::youn.hyoung.heo@intel.com::37c016d6-07b5-48b2-81d7-44cb63f66edc" providerId="AD" clId="Web-{49AFB39F-00DB-0000-A034-4B7B7A7D18C4}"/>
    <pc:docChg chg="modSld">
      <pc:chgData name="Heo, Youn Hyoung" userId="S::youn.hyoung.heo@intel.com::37c016d6-07b5-48b2-81d7-44cb63f66edc" providerId="AD" clId="Web-{49AFB39F-00DB-0000-A034-4B7B7A7D18C4}" dt="2021-03-12T23:44:47.620" v="8" actId="20577"/>
      <pc:docMkLst>
        <pc:docMk/>
      </pc:docMkLst>
      <pc:sldChg chg="modSp">
        <pc:chgData name="Heo, Youn Hyoung" userId="S::youn.hyoung.heo@intel.com::37c016d6-07b5-48b2-81d7-44cb63f66edc" providerId="AD" clId="Web-{49AFB39F-00DB-0000-A034-4B7B7A7D18C4}" dt="2021-03-12T23:44:47.620" v="8" actId="20577"/>
        <pc:sldMkLst>
          <pc:docMk/>
          <pc:sldMk cId="2336817737" sldId="345"/>
        </pc:sldMkLst>
        <pc:spChg chg="mod">
          <ac:chgData name="Heo, Youn Hyoung" userId="S::youn.hyoung.heo@intel.com::37c016d6-07b5-48b2-81d7-44cb63f66edc" providerId="AD" clId="Web-{49AFB39F-00DB-0000-A034-4B7B7A7D18C4}" dt="2021-03-12T23:44:47.620" v="8" actId="20577"/>
          <ac:spMkLst>
            <pc:docMk/>
            <pc:sldMk cId="2336817737" sldId="345"/>
            <ac:spMk id="3" creationId="{4104B899-EBD8-4E84-8C5E-2A89614FB97D}"/>
          </ac:spMkLst>
        </pc:spChg>
      </pc:sldChg>
    </pc:docChg>
  </pc:docChgLst>
  <pc:docChgLst>
    <pc:chgData name="Chervyakov, Andrey" userId="dbdfc4e7-c505-4785-a117-c03dfe609c52" providerId="ADAL" clId="{9E014DEA-AC49-43EC-B528-DB3367B3F2FB}"/>
    <pc:docChg chg="modSld">
      <pc:chgData name="Chervyakov, Andrey" userId="dbdfc4e7-c505-4785-a117-c03dfe609c52" providerId="ADAL" clId="{9E014DEA-AC49-43EC-B528-DB3367B3F2FB}" dt="2021-09-06T18:20:50.717" v="132" actId="20577"/>
      <pc:docMkLst>
        <pc:docMk/>
      </pc:docMkLst>
      <pc:sldChg chg="modSp mod">
        <pc:chgData name="Chervyakov, Andrey" userId="dbdfc4e7-c505-4785-a117-c03dfe609c52" providerId="ADAL" clId="{9E014DEA-AC49-43EC-B528-DB3367B3F2FB}" dt="2021-09-06T18:20:50.717" v="132" actId="20577"/>
        <pc:sldMkLst>
          <pc:docMk/>
          <pc:sldMk cId="3717988860" sldId="843"/>
        </pc:sldMkLst>
        <pc:spChg chg="mod">
          <ac:chgData name="Chervyakov, Andrey" userId="dbdfc4e7-c505-4785-a117-c03dfe609c52" providerId="ADAL" clId="{9E014DEA-AC49-43EC-B528-DB3367B3F2FB}" dt="2021-09-06T18:20:50.717" v="132" actId="20577"/>
          <ac:spMkLst>
            <pc:docMk/>
            <pc:sldMk cId="3717988860" sldId="843"/>
            <ac:spMk id="3" creationId="{B927BEC2-270C-4F22-916D-F3BBDF82F2F5}"/>
          </ac:spMkLst>
        </pc:spChg>
      </pc:sldChg>
    </pc:docChg>
  </pc:docChgLst>
  <pc:docChgLst>
    <pc:chgData name="Chervyakov, Andrey" userId="dbdfc4e7-c505-4785-a117-c03dfe609c52" providerId="ADAL" clId="{C4F5DE9B-9B71-4D6C-96D3-2343CE658A7B}"/>
    <pc:docChg chg="undo redo custSel addSld delSld modSld sldOrd modMainMaster">
      <pc:chgData name="Chervyakov, Andrey" userId="dbdfc4e7-c505-4785-a117-c03dfe609c52" providerId="ADAL" clId="{C4F5DE9B-9B71-4D6C-96D3-2343CE658A7B}" dt="2021-09-06T09:42:29.175" v="8223" actId="20577"/>
      <pc:docMkLst>
        <pc:docMk/>
      </pc:docMkLst>
      <pc:sldChg chg="modSp mod">
        <pc:chgData name="Chervyakov, Andrey" userId="dbdfc4e7-c505-4785-a117-c03dfe609c52" providerId="ADAL" clId="{C4F5DE9B-9B71-4D6C-96D3-2343CE658A7B}" dt="2021-09-05T13:57:36.853" v="2"/>
        <pc:sldMkLst>
          <pc:docMk/>
          <pc:sldMk cId="904569255" sldId="338"/>
        </pc:sldMkLst>
        <pc:spChg chg="mod">
          <ac:chgData name="Chervyakov, Andrey" userId="dbdfc4e7-c505-4785-a117-c03dfe609c52" providerId="ADAL" clId="{C4F5DE9B-9B71-4D6C-96D3-2343CE658A7B}" dt="2021-09-05T13:57:36.853" v="2"/>
          <ac:spMkLst>
            <pc:docMk/>
            <pc:sldMk cId="904569255" sldId="338"/>
            <ac:spMk id="2" creationId="{586FE957-3966-4252-A9FC-C42F352E53A9}"/>
          </ac:spMkLst>
        </pc:spChg>
      </pc:sldChg>
      <pc:sldChg chg="modSp del mod">
        <pc:chgData name="Chervyakov, Andrey" userId="dbdfc4e7-c505-4785-a117-c03dfe609c52" providerId="ADAL" clId="{C4F5DE9B-9B71-4D6C-96D3-2343CE658A7B}" dt="2021-09-05T15:03:14.322" v="1562" actId="47"/>
        <pc:sldMkLst>
          <pc:docMk/>
          <pc:sldMk cId="2513194301" sldId="827"/>
        </pc:sldMkLst>
        <pc:spChg chg="mod">
          <ac:chgData name="Chervyakov, Andrey" userId="dbdfc4e7-c505-4785-a117-c03dfe609c52" providerId="ADAL" clId="{C4F5DE9B-9B71-4D6C-96D3-2343CE658A7B}" dt="2021-09-05T14:15:34.768" v="298" actId="20577"/>
          <ac:spMkLst>
            <pc:docMk/>
            <pc:sldMk cId="2513194301" sldId="827"/>
            <ac:spMk id="2" creationId="{0DB1A358-1CFC-4629-AE39-00B1AB3CBB1A}"/>
          </ac:spMkLst>
        </pc:spChg>
        <pc:spChg chg="mod">
          <ac:chgData name="Chervyakov, Andrey" userId="dbdfc4e7-c505-4785-a117-c03dfe609c52" providerId="ADAL" clId="{C4F5DE9B-9B71-4D6C-96D3-2343CE658A7B}" dt="2021-09-05T14:18:11.481" v="411" actId="20577"/>
          <ac:spMkLst>
            <pc:docMk/>
            <pc:sldMk cId="2513194301" sldId="827"/>
            <ac:spMk id="3" creationId="{8CB35B66-A145-4A82-B7AF-1170D1FE24AC}"/>
          </ac:spMkLst>
        </pc:spChg>
      </pc:sldChg>
      <pc:sldChg chg="addSp delSp modSp mod">
        <pc:chgData name="Chervyakov, Andrey" userId="dbdfc4e7-c505-4785-a117-c03dfe609c52" providerId="ADAL" clId="{C4F5DE9B-9B71-4D6C-96D3-2343CE658A7B}" dt="2021-09-06T09:38:06.567" v="7654" actId="20577"/>
        <pc:sldMkLst>
          <pc:docMk/>
          <pc:sldMk cId="3350832992" sldId="837"/>
        </pc:sldMkLst>
        <pc:spChg chg="mod">
          <ac:chgData name="Chervyakov, Andrey" userId="dbdfc4e7-c505-4785-a117-c03dfe609c52" providerId="ADAL" clId="{C4F5DE9B-9B71-4D6C-96D3-2343CE658A7B}" dt="2021-09-06T09:29:54.483" v="7186" actId="20577"/>
          <ac:spMkLst>
            <pc:docMk/>
            <pc:sldMk cId="3350832992" sldId="837"/>
            <ac:spMk id="2" creationId="{2960C4D5-3E0E-4311-8B15-2961125197EC}"/>
          </ac:spMkLst>
        </pc:spChg>
        <pc:spChg chg="mod">
          <ac:chgData name="Chervyakov, Andrey" userId="dbdfc4e7-c505-4785-a117-c03dfe609c52" providerId="ADAL" clId="{C4F5DE9B-9B71-4D6C-96D3-2343CE658A7B}" dt="2021-09-06T09:38:06.567" v="7654" actId="20577"/>
          <ac:spMkLst>
            <pc:docMk/>
            <pc:sldMk cId="3350832992" sldId="837"/>
            <ac:spMk id="3" creationId="{B927BEC2-270C-4F22-916D-F3BBDF82F2F5}"/>
          </ac:spMkLst>
        </pc:spChg>
        <pc:spChg chg="add del mod">
          <ac:chgData name="Chervyakov, Andrey" userId="dbdfc4e7-c505-4785-a117-c03dfe609c52" providerId="ADAL" clId="{C4F5DE9B-9B71-4D6C-96D3-2343CE658A7B}" dt="2021-09-05T16:06:49.549" v="4250"/>
          <ac:spMkLst>
            <pc:docMk/>
            <pc:sldMk cId="3350832992" sldId="837"/>
            <ac:spMk id="5" creationId="{7732981F-5ED6-4794-9649-D6FC3EC345F2}"/>
          </ac:spMkLst>
        </pc:spChg>
        <pc:spChg chg="add del mod">
          <ac:chgData name="Chervyakov, Andrey" userId="dbdfc4e7-c505-4785-a117-c03dfe609c52" providerId="ADAL" clId="{C4F5DE9B-9B71-4D6C-96D3-2343CE658A7B}" dt="2021-09-06T09:18:13.762" v="6572"/>
          <ac:spMkLst>
            <pc:docMk/>
            <pc:sldMk cId="3350832992" sldId="837"/>
            <ac:spMk id="6" creationId="{BC4F568C-6276-474A-81DE-805A5F6A5F4C}"/>
          </ac:spMkLst>
        </pc:spChg>
        <pc:spChg chg="add del mod">
          <ac:chgData name="Chervyakov, Andrey" userId="dbdfc4e7-c505-4785-a117-c03dfe609c52" providerId="ADAL" clId="{C4F5DE9B-9B71-4D6C-96D3-2343CE658A7B}" dt="2021-09-06T09:18:13.762" v="6572"/>
          <ac:spMkLst>
            <pc:docMk/>
            <pc:sldMk cId="3350832992" sldId="837"/>
            <ac:spMk id="7" creationId="{113AF56B-5060-454B-AFA3-5BAE5D136DBB}"/>
          </ac:spMkLst>
        </pc:spChg>
        <pc:spChg chg="add del mod">
          <ac:chgData name="Chervyakov, Andrey" userId="dbdfc4e7-c505-4785-a117-c03dfe609c52" providerId="ADAL" clId="{C4F5DE9B-9B71-4D6C-96D3-2343CE658A7B}" dt="2021-09-05T16:06:54.345" v="4252"/>
          <ac:spMkLst>
            <pc:docMk/>
            <pc:sldMk cId="3350832992" sldId="837"/>
            <ac:spMk id="7" creationId="{14666502-D12E-47A3-9262-8B22528F4321}"/>
          </ac:spMkLst>
        </pc:spChg>
        <pc:spChg chg="add del mod">
          <ac:chgData name="Chervyakov, Andrey" userId="dbdfc4e7-c505-4785-a117-c03dfe609c52" providerId="ADAL" clId="{C4F5DE9B-9B71-4D6C-96D3-2343CE658A7B}" dt="2021-09-05T16:07:14.258" v="4257" actId="478"/>
          <ac:spMkLst>
            <pc:docMk/>
            <pc:sldMk cId="3350832992" sldId="837"/>
            <ac:spMk id="9" creationId="{17C323DF-068D-45ED-B998-82E65F37A4AD}"/>
          </ac:spMkLst>
        </pc:spChg>
        <pc:spChg chg="add mod">
          <ac:chgData name="Chervyakov, Andrey" userId="dbdfc4e7-c505-4785-a117-c03dfe609c52" providerId="ADAL" clId="{C4F5DE9B-9B71-4D6C-96D3-2343CE658A7B}" dt="2021-09-05T16:07:04.067" v="4255" actId="571"/>
          <ac:spMkLst>
            <pc:docMk/>
            <pc:sldMk cId="3350832992" sldId="837"/>
            <ac:spMk id="10" creationId="{3A40B722-3144-49E8-BB45-82562B83308D}"/>
          </ac:spMkLst>
        </pc:spChg>
        <pc:spChg chg="add del mod">
          <ac:chgData name="Chervyakov, Andrey" userId="dbdfc4e7-c505-4785-a117-c03dfe609c52" providerId="ADAL" clId="{C4F5DE9B-9B71-4D6C-96D3-2343CE658A7B}" dt="2021-09-06T09:18:51.348" v="6589" actId="21"/>
          <ac:spMkLst>
            <pc:docMk/>
            <pc:sldMk cId="3350832992" sldId="837"/>
            <ac:spMk id="11" creationId="{7FB54F7A-8580-4BEE-B8E0-458FF2A0E28F}"/>
          </ac:spMkLst>
        </pc:spChg>
        <pc:spChg chg="add mod">
          <ac:chgData name="Chervyakov, Andrey" userId="dbdfc4e7-c505-4785-a117-c03dfe609c52" providerId="ADAL" clId="{C4F5DE9B-9B71-4D6C-96D3-2343CE658A7B}" dt="2021-09-05T16:07:04.067" v="4255" actId="571"/>
          <ac:spMkLst>
            <pc:docMk/>
            <pc:sldMk cId="3350832992" sldId="837"/>
            <ac:spMk id="11" creationId="{C21079AA-998C-46CE-878B-918C6468E327}"/>
          </ac:spMkLst>
        </pc:spChg>
        <pc:spChg chg="add del mod">
          <ac:chgData name="Chervyakov, Andrey" userId="dbdfc4e7-c505-4785-a117-c03dfe609c52" providerId="ADAL" clId="{C4F5DE9B-9B71-4D6C-96D3-2343CE658A7B}" dt="2021-09-06T09:18:51.348" v="6589" actId="21"/>
          <ac:spMkLst>
            <pc:docMk/>
            <pc:sldMk cId="3350832992" sldId="837"/>
            <ac:spMk id="12" creationId="{56ECA9F3-C132-4834-9C7C-F9CC957399F8}"/>
          </ac:spMkLst>
        </pc:spChg>
        <pc:spChg chg="add mod">
          <ac:chgData name="Chervyakov, Andrey" userId="dbdfc4e7-c505-4785-a117-c03dfe609c52" providerId="ADAL" clId="{C4F5DE9B-9B71-4D6C-96D3-2343CE658A7B}" dt="2021-09-05T16:07:04.067" v="4255" actId="571"/>
          <ac:spMkLst>
            <pc:docMk/>
            <pc:sldMk cId="3350832992" sldId="837"/>
            <ac:spMk id="13" creationId="{16AFB5D9-F2E3-4AE8-AAB2-ADC99CF0A5BC}"/>
          </ac:spMkLst>
        </pc:spChg>
        <pc:spChg chg="add del mod">
          <ac:chgData name="Chervyakov, Andrey" userId="dbdfc4e7-c505-4785-a117-c03dfe609c52" providerId="ADAL" clId="{C4F5DE9B-9B71-4D6C-96D3-2343CE658A7B}" dt="2021-09-06T09:20:52.962" v="6692" actId="1076"/>
          <ac:spMkLst>
            <pc:docMk/>
            <pc:sldMk cId="3350832992" sldId="837"/>
            <ac:spMk id="15" creationId="{9629AEEF-A1D2-4E0D-AF14-7B852535AEDD}"/>
          </ac:spMkLst>
        </pc:spChg>
        <pc:spChg chg="add del mod">
          <ac:chgData name="Chervyakov, Andrey" userId="dbdfc4e7-c505-4785-a117-c03dfe609c52" providerId="ADAL" clId="{C4F5DE9B-9B71-4D6C-96D3-2343CE658A7B}" dt="2021-09-06T09:20:44.555" v="6689" actId="404"/>
          <ac:spMkLst>
            <pc:docMk/>
            <pc:sldMk cId="3350832992" sldId="837"/>
            <ac:spMk id="16" creationId="{ED80E13E-066C-4EBA-B29E-27A6D6F83A9B}"/>
          </ac:spMkLst>
        </pc:spChg>
        <pc:graphicFrameChg chg="add del mod">
          <ac:chgData name="Chervyakov, Andrey" userId="dbdfc4e7-c505-4785-a117-c03dfe609c52" providerId="ADAL" clId="{C4F5DE9B-9B71-4D6C-96D3-2343CE658A7B}" dt="2021-09-05T16:06:49.549" v="4250"/>
          <ac:graphicFrameMkLst>
            <pc:docMk/>
            <pc:sldMk cId="3350832992" sldId="837"/>
            <ac:graphicFrameMk id="4" creationId="{1F8785C4-09AA-4E44-B86A-24EB62DEAA4D}"/>
          </ac:graphicFrameMkLst>
        </pc:graphicFrameChg>
        <pc:graphicFrameChg chg="add del mod">
          <ac:chgData name="Chervyakov, Andrey" userId="dbdfc4e7-c505-4785-a117-c03dfe609c52" providerId="ADAL" clId="{C4F5DE9B-9B71-4D6C-96D3-2343CE658A7B}" dt="2021-09-05T16:06:54.345" v="4252"/>
          <ac:graphicFrameMkLst>
            <pc:docMk/>
            <pc:sldMk cId="3350832992" sldId="837"/>
            <ac:graphicFrameMk id="6" creationId="{EFFC48BE-58C9-45A4-AFA6-4150FD1D3BB9}"/>
          </ac:graphicFrameMkLst>
        </pc:graphicFrameChg>
        <pc:graphicFrameChg chg="add del mod">
          <ac:chgData name="Chervyakov, Andrey" userId="dbdfc4e7-c505-4785-a117-c03dfe609c52" providerId="ADAL" clId="{C4F5DE9B-9B71-4D6C-96D3-2343CE658A7B}" dt="2021-09-05T16:07:26.974" v="4266" actId="478"/>
          <ac:graphicFrameMkLst>
            <pc:docMk/>
            <pc:sldMk cId="3350832992" sldId="837"/>
            <ac:graphicFrameMk id="8" creationId="{53B8F3B5-9434-4BB9-BAA3-B89CE73C2930}"/>
          </ac:graphicFrameMkLst>
        </pc:graphicFrameChg>
        <pc:graphicFrameChg chg="add mod">
          <ac:chgData name="Chervyakov, Andrey" userId="dbdfc4e7-c505-4785-a117-c03dfe609c52" providerId="ADAL" clId="{C4F5DE9B-9B71-4D6C-96D3-2343CE658A7B}" dt="2021-09-05T16:07:04.067" v="4255" actId="571"/>
          <ac:graphicFrameMkLst>
            <pc:docMk/>
            <pc:sldMk cId="3350832992" sldId="837"/>
            <ac:graphicFrameMk id="12" creationId="{75D29D62-4102-41CF-90A0-3C5A37CFFB93}"/>
          </ac:graphicFrameMkLst>
        </pc:graphicFrameChg>
        <pc:picChg chg="add del mod">
          <ac:chgData name="Chervyakov, Andrey" userId="dbdfc4e7-c505-4785-a117-c03dfe609c52" providerId="ADAL" clId="{C4F5DE9B-9B71-4D6C-96D3-2343CE658A7B}" dt="2021-09-06T09:18:13.762" v="6572"/>
          <ac:picMkLst>
            <pc:docMk/>
            <pc:sldMk cId="3350832992" sldId="837"/>
            <ac:picMk id="4" creationId="{DD25E7F8-A063-4707-85F4-95BE88BF7C42}"/>
          </ac:picMkLst>
        </pc:picChg>
        <pc:picChg chg="add del mod">
          <ac:chgData name="Chervyakov, Andrey" userId="dbdfc4e7-c505-4785-a117-c03dfe609c52" providerId="ADAL" clId="{C4F5DE9B-9B71-4D6C-96D3-2343CE658A7B}" dt="2021-09-06T09:18:13.762" v="6572"/>
          <ac:picMkLst>
            <pc:docMk/>
            <pc:sldMk cId="3350832992" sldId="837"/>
            <ac:picMk id="5" creationId="{CE275368-5988-4B17-8A20-F7681583DBE8}"/>
          </ac:picMkLst>
        </pc:picChg>
        <pc:picChg chg="add del mod">
          <ac:chgData name="Chervyakov, Andrey" userId="dbdfc4e7-c505-4785-a117-c03dfe609c52" providerId="ADAL" clId="{C4F5DE9B-9B71-4D6C-96D3-2343CE658A7B}" dt="2021-09-06T09:18:21.698" v="6580"/>
          <ac:picMkLst>
            <pc:docMk/>
            <pc:sldMk cId="3350832992" sldId="837"/>
            <ac:picMk id="8" creationId="{2EC762FA-E6FE-4EF5-A3D0-084982321241}"/>
          </ac:picMkLst>
        </pc:picChg>
        <pc:picChg chg="add del mod">
          <ac:chgData name="Chervyakov, Andrey" userId="dbdfc4e7-c505-4785-a117-c03dfe609c52" providerId="ADAL" clId="{C4F5DE9B-9B71-4D6C-96D3-2343CE658A7B}" dt="2021-09-06T09:18:51.348" v="6589" actId="21"/>
          <ac:picMkLst>
            <pc:docMk/>
            <pc:sldMk cId="3350832992" sldId="837"/>
            <ac:picMk id="9" creationId="{D29DECCA-0E13-4015-B174-C5352F31D77A}"/>
          </ac:picMkLst>
        </pc:picChg>
        <pc:picChg chg="add del mod">
          <ac:chgData name="Chervyakov, Andrey" userId="dbdfc4e7-c505-4785-a117-c03dfe609c52" providerId="ADAL" clId="{C4F5DE9B-9B71-4D6C-96D3-2343CE658A7B}" dt="2021-09-06T09:18:51.348" v="6589" actId="21"/>
          <ac:picMkLst>
            <pc:docMk/>
            <pc:sldMk cId="3350832992" sldId="837"/>
            <ac:picMk id="10" creationId="{9E7371BB-C8FA-44BE-A7E6-539DDBB93148}"/>
          </ac:picMkLst>
        </pc:picChg>
        <pc:picChg chg="add del mod">
          <ac:chgData name="Chervyakov, Andrey" userId="dbdfc4e7-c505-4785-a117-c03dfe609c52" providerId="ADAL" clId="{C4F5DE9B-9B71-4D6C-96D3-2343CE658A7B}" dt="2021-09-06T09:20:47.644" v="6690" actId="1076"/>
          <ac:picMkLst>
            <pc:docMk/>
            <pc:sldMk cId="3350832992" sldId="837"/>
            <ac:picMk id="13" creationId="{AE1DAD33-36B3-4217-9B97-EC8E52D5B0FC}"/>
          </ac:picMkLst>
        </pc:picChg>
        <pc:picChg chg="add del mod">
          <ac:chgData name="Chervyakov, Andrey" userId="dbdfc4e7-c505-4785-a117-c03dfe609c52" providerId="ADAL" clId="{C4F5DE9B-9B71-4D6C-96D3-2343CE658A7B}" dt="2021-09-06T09:20:52.962" v="6692" actId="1076"/>
          <ac:picMkLst>
            <pc:docMk/>
            <pc:sldMk cId="3350832992" sldId="837"/>
            <ac:picMk id="14" creationId="{DA707EAE-5C86-4E9A-BAA1-0798D80CD581}"/>
          </ac:picMkLst>
        </pc:picChg>
      </pc:sldChg>
      <pc:sldChg chg="addSp delSp modSp mod">
        <pc:chgData name="Chervyakov, Andrey" userId="dbdfc4e7-c505-4785-a117-c03dfe609c52" providerId="ADAL" clId="{C4F5DE9B-9B71-4D6C-96D3-2343CE658A7B}" dt="2021-09-06T09:29:33.042" v="7173" actId="6549"/>
        <pc:sldMkLst>
          <pc:docMk/>
          <pc:sldMk cId="212550189" sldId="838"/>
        </pc:sldMkLst>
        <pc:spChg chg="mod">
          <ac:chgData name="Chervyakov, Andrey" userId="dbdfc4e7-c505-4785-a117-c03dfe609c52" providerId="ADAL" clId="{C4F5DE9B-9B71-4D6C-96D3-2343CE658A7B}" dt="2021-09-06T09:29:28.667" v="7171" actId="20577"/>
          <ac:spMkLst>
            <pc:docMk/>
            <pc:sldMk cId="212550189" sldId="838"/>
            <ac:spMk id="2" creationId="{2960C4D5-3E0E-4311-8B15-2961125197EC}"/>
          </ac:spMkLst>
        </pc:spChg>
        <pc:spChg chg="mod">
          <ac:chgData name="Chervyakov, Andrey" userId="dbdfc4e7-c505-4785-a117-c03dfe609c52" providerId="ADAL" clId="{C4F5DE9B-9B71-4D6C-96D3-2343CE658A7B}" dt="2021-09-06T09:29:33.042" v="7173" actId="6549"/>
          <ac:spMkLst>
            <pc:docMk/>
            <pc:sldMk cId="212550189" sldId="838"/>
            <ac:spMk id="3" creationId="{B927BEC2-270C-4F22-916D-F3BBDF82F2F5}"/>
          </ac:spMkLst>
        </pc:spChg>
        <pc:spChg chg="add mod">
          <ac:chgData name="Chervyakov, Andrey" userId="dbdfc4e7-c505-4785-a117-c03dfe609c52" providerId="ADAL" clId="{C4F5DE9B-9B71-4D6C-96D3-2343CE658A7B}" dt="2021-09-06T09:29:05.708" v="7160" actId="113"/>
          <ac:spMkLst>
            <pc:docMk/>
            <pc:sldMk cId="212550189" sldId="838"/>
            <ac:spMk id="4" creationId="{68F95317-1C0C-4781-A77B-629AC5F14DF1}"/>
          </ac:spMkLst>
        </pc:spChg>
        <pc:spChg chg="add del mod">
          <ac:chgData name="Chervyakov, Andrey" userId="dbdfc4e7-c505-4785-a117-c03dfe609c52" providerId="ADAL" clId="{C4F5DE9B-9B71-4D6C-96D3-2343CE658A7B}" dt="2021-09-05T16:09:30.064" v="4374" actId="478"/>
          <ac:spMkLst>
            <pc:docMk/>
            <pc:sldMk cId="212550189" sldId="838"/>
            <ac:spMk id="5" creationId="{27BD6999-3A49-478C-99A2-E8A0AB472EC1}"/>
          </ac:spMkLst>
        </pc:spChg>
        <pc:spChg chg="add del mod">
          <ac:chgData name="Chervyakov, Andrey" userId="dbdfc4e7-c505-4785-a117-c03dfe609c52" providerId="ADAL" clId="{C4F5DE9B-9B71-4D6C-96D3-2343CE658A7B}" dt="2021-09-05T16:11:25.469" v="4436"/>
          <ac:spMkLst>
            <pc:docMk/>
            <pc:sldMk cId="212550189" sldId="838"/>
            <ac:spMk id="7" creationId="{CD9D8DD1-936D-4BF4-9A36-DD8FA4D085F6}"/>
          </ac:spMkLst>
        </pc:spChg>
        <pc:graphicFrameChg chg="add del mod">
          <ac:chgData name="Chervyakov, Andrey" userId="dbdfc4e7-c505-4785-a117-c03dfe609c52" providerId="ADAL" clId="{C4F5DE9B-9B71-4D6C-96D3-2343CE658A7B}" dt="2021-09-05T16:09:33.434" v="4376" actId="478"/>
          <ac:graphicFrameMkLst>
            <pc:docMk/>
            <pc:sldMk cId="212550189" sldId="838"/>
            <ac:graphicFrameMk id="4" creationId="{19FB5A85-5292-4522-89CF-75AA61044530}"/>
          </ac:graphicFrameMkLst>
        </pc:graphicFrameChg>
        <pc:graphicFrameChg chg="add del mod">
          <ac:chgData name="Chervyakov, Andrey" userId="dbdfc4e7-c505-4785-a117-c03dfe609c52" providerId="ADAL" clId="{C4F5DE9B-9B71-4D6C-96D3-2343CE658A7B}" dt="2021-09-05T16:11:25.469" v="4436"/>
          <ac:graphicFrameMkLst>
            <pc:docMk/>
            <pc:sldMk cId="212550189" sldId="838"/>
            <ac:graphicFrameMk id="6" creationId="{B115E04C-8933-49E5-8718-6C1E43474096}"/>
          </ac:graphicFrameMkLst>
        </pc:graphicFrameChg>
      </pc:sldChg>
      <pc:sldChg chg="addSp delSp modSp mod">
        <pc:chgData name="Chervyakov, Andrey" userId="dbdfc4e7-c505-4785-a117-c03dfe609c52" providerId="ADAL" clId="{C4F5DE9B-9B71-4D6C-96D3-2343CE658A7B}" dt="2021-09-06T09:36:56.527" v="7630" actId="20577"/>
        <pc:sldMkLst>
          <pc:docMk/>
          <pc:sldMk cId="3067818842" sldId="839"/>
        </pc:sldMkLst>
        <pc:spChg chg="mod">
          <ac:chgData name="Chervyakov, Andrey" userId="dbdfc4e7-c505-4785-a117-c03dfe609c52" providerId="ADAL" clId="{C4F5DE9B-9B71-4D6C-96D3-2343CE658A7B}" dt="2021-09-06T09:30:23.071" v="7197" actId="21"/>
          <ac:spMkLst>
            <pc:docMk/>
            <pc:sldMk cId="3067818842" sldId="839"/>
            <ac:spMk id="2" creationId="{2960C4D5-3E0E-4311-8B15-2961125197EC}"/>
          </ac:spMkLst>
        </pc:spChg>
        <pc:spChg chg="add del mod">
          <ac:chgData name="Chervyakov, Andrey" userId="dbdfc4e7-c505-4785-a117-c03dfe609c52" providerId="ADAL" clId="{C4F5DE9B-9B71-4D6C-96D3-2343CE658A7B}" dt="2021-09-06T09:36:56.527" v="7630" actId="20577"/>
          <ac:spMkLst>
            <pc:docMk/>
            <pc:sldMk cId="3067818842" sldId="839"/>
            <ac:spMk id="3" creationId="{B927BEC2-270C-4F22-916D-F3BBDF82F2F5}"/>
          </ac:spMkLst>
        </pc:spChg>
        <pc:spChg chg="add mod">
          <ac:chgData name="Chervyakov, Andrey" userId="dbdfc4e7-c505-4785-a117-c03dfe609c52" providerId="ADAL" clId="{C4F5DE9B-9B71-4D6C-96D3-2343CE658A7B}" dt="2021-09-06T09:33:25.231" v="7416" actId="6549"/>
          <ac:spMkLst>
            <pc:docMk/>
            <pc:sldMk cId="3067818842" sldId="839"/>
            <ac:spMk id="4" creationId="{7C294DB2-84F1-404C-88EC-9C937F7810E3}"/>
          </ac:spMkLst>
        </pc:spChg>
        <pc:graphicFrameChg chg="add del mod">
          <ac:chgData name="Chervyakov, Andrey" userId="dbdfc4e7-c505-4785-a117-c03dfe609c52" providerId="ADAL" clId="{C4F5DE9B-9B71-4D6C-96D3-2343CE658A7B}" dt="2021-09-05T16:36:09.007" v="6155" actId="12084"/>
          <ac:graphicFrameMkLst>
            <pc:docMk/>
            <pc:sldMk cId="3067818842" sldId="839"/>
            <ac:graphicFrameMk id="5" creationId="{A06BF4A3-DE40-4D0A-94C0-DB5BDE14965F}"/>
          </ac:graphicFrameMkLst>
        </pc:graphicFrameChg>
      </pc:sldChg>
      <pc:sldChg chg="del">
        <pc:chgData name="Chervyakov, Andrey" userId="dbdfc4e7-c505-4785-a117-c03dfe609c52" providerId="ADAL" clId="{C4F5DE9B-9B71-4D6C-96D3-2343CE658A7B}" dt="2021-09-06T09:12:28.177" v="6430" actId="47"/>
        <pc:sldMkLst>
          <pc:docMk/>
          <pc:sldMk cId="2192579779" sldId="840"/>
        </pc:sldMkLst>
      </pc:sldChg>
      <pc:sldChg chg="del">
        <pc:chgData name="Chervyakov, Andrey" userId="dbdfc4e7-c505-4785-a117-c03dfe609c52" providerId="ADAL" clId="{C4F5DE9B-9B71-4D6C-96D3-2343CE658A7B}" dt="2021-09-05T14:13:47.335" v="252" actId="47"/>
        <pc:sldMkLst>
          <pc:docMk/>
          <pc:sldMk cId="898890496" sldId="841"/>
        </pc:sldMkLst>
      </pc:sldChg>
      <pc:sldChg chg="addSp modSp mod addCm delCm">
        <pc:chgData name="Chervyakov, Andrey" userId="dbdfc4e7-c505-4785-a117-c03dfe609c52" providerId="ADAL" clId="{C4F5DE9B-9B71-4D6C-96D3-2343CE658A7B}" dt="2021-09-06T09:36:23.878" v="7620" actId="6549"/>
        <pc:sldMkLst>
          <pc:docMk/>
          <pc:sldMk cId="2631436253" sldId="842"/>
        </pc:sldMkLst>
        <pc:spChg chg="mod">
          <ac:chgData name="Chervyakov, Andrey" userId="dbdfc4e7-c505-4785-a117-c03dfe609c52" providerId="ADAL" clId="{C4F5DE9B-9B71-4D6C-96D3-2343CE658A7B}" dt="2021-09-06T09:33:46.038" v="7424" actId="6549"/>
          <ac:spMkLst>
            <pc:docMk/>
            <pc:sldMk cId="2631436253" sldId="842"/>
            <ac:spMk id="2" creationId="{2960C4D5-3E0E-4311-8B15-2961125197EC}"/>
          </ac:spMkLst>
        </pc:spChg>
        <pc:spChg chg="mod">
          <ac:chgData name="Chervyakov, Andrey" userId="dbdfc4e7-c505-4785-a117-c03dfe609c52" providerId="ADAL" clId="{C4F5DE9B-9B71-4D6C-96D3-2343CE658A7B}" dt="2021-09-06T09:36:23.878" v="7620" actId="6549"/>
          <ac:spMkLst>
            <pc:docMk/>
            <pc:sldMk cId="2631436253" sldId="842"/>
            <ac:spMk id="3" creationId="{B927BEC2-270C-4F22-916D-F3BBDF82F2F5}"/>
          </ac:spMkLst>
        </pc:spChg>
        <pc:spChg chg="add mod">
          <ac:chgData name="Chervyakov, Andrey" userId="dbdfc4e7-c505-4785-a117-c03dfe609c52" providerId="ADAL" clId="{C4F5DE9B-9B71-4D6C-96D3-2343CE658A7B}" dt="2021-09-06T09:35:34.663" v="7598" actId="113"/>
          <ac:spMkLst>
            <pc:docMk/>
            <pc:sldMk cId="2631436253" sldId="842"/>
            <ac:spMk id="4" creationId="{771DD773-1731-4482-BB5B-7F63082D7B0A}"/>
          </ac:spMkLst>
        </pc:spChg>
      </pc:sldChg>
      <pc:sldChg chg="modSp add del mod">
        <pc:chgData name="Chervyakov, Andrey" userId="dbdfc4e7-c505-4785-a117-c03dfe609c52" providerId="ADAL" clId="{C4F5DE9B-9B71-4D6C-96D3-2343CE658A7B}" dt="2021-09-06T09:42:29.175" v="8223" actId="20577"/>
        <pc:sldMkLst>
          <pc:docMk/>
          <pc:sldMk cId="3717988860" sldId="843"/>
        </pc:sldMkLst>
        <pc:spChg chg="mod">
          <ac:chgData name="Chervyakov, Andrey" userId="dbdfc4e7-c505-4785-a117-c03dfe609c52" providerId="ADAL" clId="{C4F5DE9B-9B71-4D6C-96D3-2343CE658A7B}" dt="2021-09-05T16:46:05.310" v="6360" actId="6549"/>
          <ac:spMkLst>
            <pc:docMk/>
            <pc:sldMk cId="3717988860" sldId="843"/>
            <ac:spMk id="2" creationId="{2960C4D5-3E0E-4311-8B15-2961125197EC}"/>
          </ac:spMkLst>
        </pc:spChg>
        <pc:spChg chg="mod">
          <ac:chgData name="Chervyakov, Andrey" userId="dbdfc4e7-c505-4785-a117-c03dfe609c52" providerId="ADAL" clId="{C4F5DE9B-9B71-4D6C-96D3-2343CE658A7B}" dt="2021-09-06T09:42:29.175" v="8223" actId="20577"/>
          <ac:spMkLst>
            <pc:docMk/>
            <pc:sldMk cId="3717988860" sldId="843"/>
            <ac:spMk id="3" creationId="{B927BEC2-270C-4F22-916D-F3BBDF82F2F5}"/>
          </ac:spMkLst>
        </pc:spChg>
      </pc:sldChg>
      <pc:sldChg chg="add">
        <pc:chgData name="Chervyakov, Andrey" userId="dbdfc4e7-c505-4785-a117-c03dfe609c52" providerId="ADAL" clId="{C4F5DE9B-9B71-4D6C-96D3-2343CE658A7B}" dt="2021-09-05T14:13:42.607" v="251"/>
        <pc:sldMkLst>
          <pc:docMk/>
          <pc:sldMk cId="2979564222" sldId="847"/>
        </pc:sldMkLst>
      </pc:sldChg>
      <pc:sldChg chg="modSp add mod">
        <pc:chgData name="Chervyakov, Andrey" userId="dbdfc4e7-c505-4785-a117-c03dfe609c52" providerId="ADAL" clId="{C4F5DE9B-9B71-4D6C-96D3-2343CE658A7B}" dt="2021-09-05T18:06:04.538" v="6406" actId="20577"/>
        <pc:sldMkLst>
          <pc:docMk/>
          <pc:sldMk cId="1250581800" sldId="848"/>
        </pc:sldMkLst>
        <pc:spChg chg="mod">
          <ac:chgData name="Chervyakov, Andrey" userId="dbdfc4e7-c505-4785-a117-c03dfe609c52" providerId="ADAL" clId="{C4F5DE9B-9B71-4D6C-96D3-2343CE658A7B}" dt="2021-09-05T15:00:03.138" v="1504" actId="6549"/>
          <ac:spMkLst>
            <pc:docMk/>
            <pc:sldMk cId="1250581800" sldId="848"/>
            <ac:spMk id="2" creationId="{0DB1A358-1CFC-4629-AE39-00B1AB3CBB1A}"/>
          </ac:spMkLst>
        </pc:spChg>
        <pc:spChg chg="mod">
          <ac:chgData name="Chervyakov, Andrey" userId="dbdfc4e7-c505-4785-a117-c03dfe609c52" providerId="ADAL" clId="{C4F5DE9B-9B71-4D6C-96D3-2343CE658A7B}" dt="2021-09-05T18:06:04.538" v="6406" actId="20577"/>
          <ac:spMkLst>
            <pc:docMk/>
            <pc:sldMk cId="1250581800" sldId="848"/>
            <ac:spMk id="3" creationId="{8CB35B66-A145-4A82-B7AF-1170D1FE24AC}"/>
          </ac:spMkLst>
        </pc:spChg>
      </pc:sldChg>
      <pc:sldChg chg="modSp add mod ord">
        <pc:chgData name="Chervyakov, Andrey" userId="dbdfc4e7-c505-4785-a117-c03dfe609c52" providerId="ADAL" clId="{C4F5DE9B-9B71-4D6C-96D3-2343CE658A7B}" dt="2021-09-05T16:20:36.310" v="4951" actId="14100"/>
        <pc:sldMkLst>
          <pc:docMk/>
          <pc:sldMk cId="712875720" sldId="849"/>
        </pc:sldMkLst>
        <pc:spChg chg="mod">
          <ac:chgData name="Chervyakov, Andrey" userId="dbdfc4e7-c505-4785-a117-c03dfe609c52" providerId="ADAL" clId="{C4F5DE9B-9B71-4D6C-96D3-2343CE658A7B}" dt="2021-09-05T15:07:21.936" v="1787" actId="20577"/>
          <ac:spMkLst>
            <pc:docMk/>
            <pc:sldMk cId="712875720" sldId="849"/>
            <ac:spMk id="2" creationId="{0DB1A358-1CFC-4629-AE39-00B1AB3CBB1A}"/>
          </ac:spMkLst>
        </pc:spChg>
        <pc:spChg chg="mod">
          <ac:chgData name="Chervyakov, Andrey" userId="dbdfc4e7-c505-4785-a117-c03dfe609c52" providerId="ADAL" clId="{C4F5DE9B-9B71-4D6C-96D3-2343CE658A7B}" dt="2021-09-05T16:20:36.310" v="4951" actId="14100"/>
          <ac:spMkLst>
            <pc:docMk/>
            <pc:sldMk cId="712875720" sldId="849"/>
            <ac:spMk id="3" creationId="{8CB35B66-A145-4A82-B7AF-1170D1FE24AC}"/>
          </ac:spMkLst>
        </pc:spChg>
      </pc:sldChg>
      <pc:sldChg chg="addSp delSp modSp new del mod">
        <pc:chgData name="Chervyakov, Andrey" userId="dbdfc4e7-c505-4785-a117-c03dfe609c52" providerId="ADAL" clId="{C4F5DE9B-9B71-4D6C-96D3-2343CE658A7B}" dt="2021-09-05T15:42:16.353" v="3293" actId="47"/>
        <pc:sldMkLst>
          <pc:docMk/>
          <pc:sldMk cId="3511940424" sldId="850"/>
        </pc:sldMkLst>
        <pc:spChg chg="mod">
          <ac:chgData name="Chervyakov, Andrey" userId="dbdfc4e7-c505-4785-a117-c03dfe609c52" providerId="ADAL" clId="{C4F5DE9B-9B71-4D6C-96D3-2343CE658A7B}" dt="2021-09-05T15:25:44.308" v="2251" actId="108"/>
          <ac:spMkLst>
            <pc:docMk/>
            <pc:sldMk cId="3511940424" sldId="850"/>
            <ac:spMk id="2" creationId="{E6A08990-C44E-4B9F-B42A-03566FE64411}"/>
          </ac:spMkLst>
        </pc:spChg>
        <pc:spChg chg="del mod">
          <ac:chgData name="Chervyakov, Andrey" userId="dbdfc4e7-c505-4785-a117-c03dfe609c52" providerId="ADAL" clId="{C4F5DE9B-9B71-4D6C-96D3-2343CE658A7B}" dt="2021-09-05T15:40:31.566" v="3266" actId="12084"/>
          <ac:spMkLst>
            <pc:docMk/>
            <pc:sldMk cId="3511940424" sldId="850"/>
            <ac:spMk id="3" creationId="{25F60EC6-85E0-4721-8622-4F94A1E69D0B}"/>
          </ac:spMkLst>
        </pc:spChg>
        <pc:graphicFrameChg chg="add mod">
          <ac:chgData name="Chervyakov, Andrey" userId="dbdfc4e7-c505-4785-a117-c03dfe609c52" providerId="ADAL" clId="{C4F5DE9B-9B71-4D6C-96D3-2343CE658A7B}" dt="2021-09-05T15:41:28.856" v="3282" actId="20577"/>
          <ac:graphicFrameMkLst>
            <pc:docMk/>
            <pc:sldMk cId="3511940424" sldId="850"/>
            <ac:graphicFrameMk id="4" creationId="{B9491FA3-872A-4294-A761-D4FFDF5C4AF9}"/>
          </ac:graphicFrameMkLst>
        </pc:graphicFrameChg>
      </pc:sldChg>
      <pc:sldChg chg="addSp delSp modSp add mod">
        <pc:chgData name="Chervyakov, Andrey" userId="dbdfc4e7-c505-4785-a117-c03dfe609c52" providerId="ADAL" clId="{C4F5DE9B-9B71-4D6C-96D3-2343CE658A7B}" dt="2021-09-06T09:39:12.071" v="7684" actId="108"/>
        <pc:sldMkLst>
          <pc:docMk/>
          <pc:sldMk cId="2704183439" sldId="851"/>
        </pc:sldMkLst>
        <pc:spChg chg="mod">
          <ac:chgData name="Chervyakov, Andrey" userId="dbdfc4e7-c505-4785-a117-c03dfe609c52" providerId="ADAL" clId="{C4F5DE9B-9B71-4D6C-96D3-2343CE658A7B}" dt="2021-09-05T16:42:11.613" v="6310" actId="20577"/>
          <ac:spMkLst>
            <pc:docMk/>
            <pc:sldMk cId="2704183439" sldId="851"/>
            <ac:spMk id="2" creationId="{E6A08990-C44E-4B9F-B42A-03566FE64411}"/>
          </ac:spMkLst>
        </pc:spChg>
        <pc:spChg chg="mod">
          <ac:chgData name="Chervyakov, Andrey" userId="dbdfc4e7-c505-4785-a117-c03dfe609c52" providerId="ADAL" clId="{C4F5DE9B-9B71-4D6C-96D3-2343CE658A7B}" dt="2021-09-06T09:15:13.713" v="6440" actId="14100"/>
          <ac:spMkLst>
            <pc:docMk/>
            <pc:sldMk cId="2704183439" sldId="851"/>
            <ac:spMk id="3" creationId="{25F60EC6-85E0-4721-8622-4F94A1E69D0B}"/>
          </ac:spMkLst>
        </pc:spChg>
        <pc:spChg chg="add del mod">
          <ac:chgData name="Chervyakov, Andrey" userId="dbdfc4e7-c505-4785-a117-c03dfe609c52" providerId="ADAL" clId="{C4F5DE9B-9B71-4D6C-96D3-2343CE658A7B}" dt="2021-09-05T16:02:31.338" v="4143" actId="478"/>
          <ac:spMkLst>
            <pc:docMk/>
            <pc:sldMk cId="2704183439" sldId="851"/>
            <ac:spMk id="5" creationId="{E17EF0D9-7F81-4604-BBEA-EFFDD6EE2D9B}"/>
          </ac:spMkLst>
        </pc:spChg>
        <pc:spChg chg="add mod">
          <ac:chgData name="Chervyakov, Andrey" userId="dbdfc4e7-c505-4785-a117-c03dfe609c52" providerId="ADAL" clId="{C4F5DE9B-9B71-4D6C-96D3-2343CE658A7B}" dt="2021-09-06T09:16:23.755" v="6475"/>
          <ac:spMkLst>
            <pc:docMk/>
            <pc:sldMk cId="2704183439" sldId="851"/>
            <ac:spMk id="6" creationId="{5948E351-B711-40C5-B5E1-CA66A11BBD31}"/>
          </ac:spMkLst>
        </pc:spChg>
        <pc:spChg chg="add del mod">
          <ac:chgData name="Chervyakov, Andrey" userId="dbdfc4e7-c505-4785-a117-c03dfe609c52" providerId="ADAL" clId="{C4F5DE9B-9B71-4D6C-96D3-2343CE658A7B}" dt="2021-09-05T15:50:07.644" v="3558" actId="478"/>
          <ac:spMkLst>
            <pc:docMk/>
            <pc:sldMk cId="2704183439" sldId="851"/>
            <ac:spMk id="6" creationId="{E29FBA8C-7F23-4B94-9746-D25ACE77F1FB}"/>
          </ac:spMkLst>
        </pc:spChg>
        <pc:spChg chg="add del mod">
          <ac:chgData name="Chervyakov, Andrey" userId="dbdfc4e7-c505-4785-a117-c03dfe609c52" providerId="ADAL" clId="{C4F5DE9B-9B71-4D6C-96D3-2343CE658A7B}" dt="2021-09-05T15:50:08.701" v="3559" actId="478"/>
          <ac:spMkLst>
            <pc:docMk/>
            <pc:sldMk cId="2704183439" sldId="851"/>
            <ac:spMk id="7" creationId="{5AB6FF3F-3B64-46B8-B3DD-70BD65E64003}"/>
          </ac:spMkLst>
        </pc:spChg>
        <pc:spChg chg="add mod">
          <ac:chgData name="Chervyakov, Andrey" userId="dbdfc4e7-c505-4785-a117-c03dfe609c52" providerId="ADAL" clId="{C4F5DE9B-9B71-4D6C-96D3-2343CE658A7B}" dt="2021-09-06T09:38:45.758" v="7681" actId="20577"/>
          <ac:spMkLst>
            <pc:docMk/>
            <pc:sldMk cId="2704183439" sldId="851"/>
            <ac:spMk id="7" creationId="{9ED27E38-91EC-407F-842A-4AB311E18CF5}"/>
          </ac:spMkLst>
        </pc:spChg>
        <pc:spChg chg="add del mod">
          <ac:chgData name="Chervyakov, Andrey" userId="dbdfc4e7-c505-4785-a117-c03dfe609c52" providerId="ADAL" clId="{C4F5DE9B-9B71-4D6C-96D3-2343CE658A7B}" dt="2021-09-05T15:50:11.197" v="3560" actId="478"/>
          <ac:spMkLst>
            <pc:docMk/>
            <pc:sldMk cId="2704183439" sldId="851"/>
            <ac:spMk id="8" creationId="{82A1CB9B-A853-4455-8205-FB533895C177}"/>
          </ac:spMkLst>
        </pc:spChg>
        <pc:spChg chg="add del mod">
          <ac:chgData name="Chervyakov, Andrey" userId="dbdfc4e7-c505-4785-a117-c03dfe609c52" providerId="ADAL" clId="{C4F5DE9B-9B71-4D6C-96D3-2343CE658A7B}" dt="2021-09-05T16:02:33.390" v="4144" actId="478"/>
          <ac:spMkLst>
            <pc:docMk/>
            <pc:sldMk cId="2704183439" sldId="851"/>
            <ac:spMk id="9" creationId="{0C190B09-5ED1-41CE-AA8C-BB6869C5A002}"/>
          </ac:spMkLst>
        </pc:spChg>
        <pc:spChg chg="add del mod">
          <ac:chgData name="Chervyakov, Andrey" userId="dbdfc4e7-c505-4785-a117-c03dfe609c52" providerId="ADAL" clId="{C4F5DE9B-9B71-4D6C-96D3-2343CE658A7B}" dt="2021-09-05T16:01:23.313" v="4093" actId="478"/>
          <ac:spMkLst>
            <pc:docMk/>
            <pc:sldMk cId="2704183439" sldId="851"/>
            <ac:spMk id="10" creationId="{315EDB9C-E47F-4A0A-90B4-216609A91AE1}"/>
          </ac:spMkLst>
        </pc:spChg>
        <pc:spChg chg="add del mod">
          <ac:chgData name="Chervyakov, Andrey" userId="dbdfc4e7-c505-4785-a117-c03dfe609c52" providerId="ADAL" clId="{C4F5DE9B-9B71-4D6C-96D3-2343CE658A7B}" dt="2021-09-05T16:02:35.082" v="4145" actId="478"/>
          <ac:spMkLst>
            <pc:docMk/>
            <pc:sldMk cId="2704183439" sldId="851"/>
            <ac:spMk id="11" creationId="{35FE1948-6014-4492-9392-773F539BD9D8}"/>
          </ac:spMkLst>
        </pc:spChg>
        <pc:spChg chg="add del mod">
          <ac:chgData name="Chervyakov, Andrey" userId="dbdfc4e7-c505-4785-a117-c03dfe609c52" providerId="ADAL" clId="{C4F5DE9B-9B71-4D6C-96D3-2343CE658A7B}" dt="2021-09-05T15:50:38.637" v="3569" actId="478"/>
          <ac:spMkLst>
            <pc:docMk/>
            <pc:sldMk cId="2704183439" sldId="851"/>
            <ac:spMk id="12" creationId="{BA68F79C-207F-4EAF-9B91-3B8136C2B943}"/>
          </ac:spMkLst>
        </pc:spChg>
        <pc:spChg chg="add del mod">
          <ac:chgData name="Chervyakov, Andrey" userId="dbdfc4e7-c505-4785-a117-c03dfe609c52" providerId="ADAL" clId="{C4F5DE9B-9B71-4D6C-96D3-2343CE658A7B}" dt="2021-09-05T15:51:19.786" v="3574" actId="21"/>
          <ac:spMkLst>
            <pc:docMk/>
            <pc:sldMk cId="2704183439" sldId="851"/>
            <ac:spMk id="13" creationId="{BF3DF880-C4CE-4B22-A1ED-CCA0AA607748}"/>
          </ac:spMkLst>
        </pc:spChg>
        <pc:spChg chg="add del mod">
          <ac:chgData name="Chervyakov, Andrey" userId="dbdfc4e7-c505-4785-a117-c03dfe609c52" providerId="ADAL" clId="{C4F5DE9B-9B71-4D6C-96D3-2343CE658A7B}" dt="2021-09-05T16:02:29.331" v="4142" actId="478"/>
          <ac:spMkLst>
            <pc:docMk/>
            <pc:sldMk cId="2704183439" sldId="851"/>
            <ac:spMk id="14" creationId="{5518DF9C-0B89-4842-890A-B0966AE3261F}"/>
          </ac:spMkLst>
        </pc:spChg>
        <pc:spChg chg="add del mod">
          <ac:chgData name="Chervyakov, Andrey" userId="dbdfc4e7-c505-4785-a117-c03dfe609c52" providerId="ADAL" clId="{C4F5DE9B-9B71-4D6C-96D3-2343CE658A7B}" dt="2021-09-05T15:51:29.660" v="3578"/>
          <ac:spMkLst>
            <pc:docMk/>
            <pc:sldMk cId="2704183439" sldId="851"/>
            <ac:spMk id="15" creationId="{91D4FAB4-CB8A-4922-B999-5C4460F946A0}"/>
          </ac:spMkLst>
        </pc:spChg>
        <pc:spChg chg="add del mod">
          <ac:chgData name="Chervyakov, Andrey" userId="dbdfc4e7-c505-4785-a117-c03dfe609c52" providerId="ADAL" clId="{C4F5DE9B-9B71-4D6C-96D3-2343CE658A7B}" dt="2021-09-05T16:01:20.178" v="4091" actId="478"/>
          <ac:spMkLst>
            <pc:docMk/>
            <pc:sldMk cId="2704183439" sldId="851"/>
            <ac:spMk id="16" creationId="{8DBF3530-9DBA-4AB7-8B00-25BE7D1E338A}"/>
          </ac:spMkLst>
        </pc:spChg>
        <pc:grpChg chg="add mod">
          <ac:chgData name="Chervyakov, Andrey" userId="dbdfc4e7-c505-4785-a117-c03dfe609c52" providerId="ADAL" clId="{C4F5DE9B-9B71-4D6C-96D3-2343CE658A7B}" dt="2021-09-06T09:38:29.024" v="7667" actId="14100"/>
          <ac:grpSpMkLst>
            <pc:docMk/>
            <pc:sldMk cId="2704183439" sldId="851"/>
            <ac:grpSpMk id="5" creationId="{0866AC39-A679-4F71-A4C8-18F7CA81659F}"/>
          </ac:grpSpMkLst>
        </pc:grpChg>
        <pc:graphicFrameChg chg="add mod">
          <ac:chgData name="Chervyakov, Andrey" userId="dbdfc4e7-c505-4785-a117-c03dfe609c52" providerId="ADAL" clId="{C4F5DE9B-9B71-4D6C-96D3-2343CE658A7B}" dt="2021-09-06T09:39:12.071" v="7684" actId="108"/>
          <ac:graphicFrameMkLst>
            <pc:docMk/>
            <pc:sldMk cId="2704183439" sldId="851"/>
            <ac:graphicFrameMk id="4" creationId="{9EC0F5E1-33BF-44D5-B707-964553AEF18C}"/>
          </ac:graphicFrameMkLst>
        </pc:graphicFrameChg>
      </pc:sldChg>
      <pc:sldChg chg="modSp add del mod ord">
        <pc:chgData name="Chervyakov, Andrey" userId="dbdfc4e7-c505-4785-a117-c03dfe609c52" providerId="ADAL" clId="{C4F5DE9B-9B71-4D6C-96D3-2343CE658A7B}" dt="2021-09-05T16:36:40.997" v="6160" actId="47"/>
        <pc:sldMkLst>
          <pc:docMk/>
          <pc:sldMk cId="1232952076" sldId="852"/>
        </pc:sldMkLst>
        <pc:spChg chg="mod">
          <ac:chgData name="Chervyakov, Andrey" userId="dbdfc4e7-c505-4785-a117-c03dfe609c52" providerId="ADAL" clId="{C4F5DE9B-9B71-4D6C-96D3-2343CE658A7B}" dt="2021-09-05T15:53:25.630" v="3608" actId="20577"/>
          <ac:spMkLst>
            <pc:docMk/>
            <pc:sldMk cId="1232952076" sldId="852"/>
            <ac:spMk id="2" creationId="{2960C4D5-3E0E-4311-8B15-2961125197EC}"/>
          </ac:spMkLst>
        </pc:spChg>
        <pc:spChg chg="mod">
          <ac:chgData name="Chervyakov, Andrey" userId="dbdfc4e7-c505-4785-a117-c03dfe609c52" providerId="ADAL" clId="{C4F5DE9B-9B71-4D6C-96D3-2343CE658A7B}" dt="2021-09-05T15:53:28.089" v="3610" actId="27636"/>
          <ac:spMkLst>
            <pc:docMk/>
            <pc:sldMk cId="1232952076" sldId="852"/>
            <ac:spMk id="3" creationId="{B927BEC2-270C-4F22-916D-F3BBDF82F2F5}"/>
          </ac:spMkLst>
        </pc:spChg>
      </pc:sldChg>
      <pc:sldChg chg="addSp modSp add mod">
        <pc:chgData name="Chervyakov, Andrey" userId="dbdfc4e7-c505-4785-a117-c03dfe609c52" providerId="ADAL" clId="{C4F5DE9B-9B71-4D6C-96D3-2343CE658A7B}" dt="2021-09-06T09:37:32.125" v="7637" actId="403"/>
        <pc:sldMkLst>
          <pc:docMk/>
          <pc:sldMk cId="354792962" sldId="853"/>
        </pc:sldMkLst>
        <pc:spChg chg="mod">
          <ac:chgData name="Chervyakov, Andrey" userId="dbdfc4e7-c505-4785-a117-c03dfe609c52" providerId="ADAL" clId="{C4F5DE9B-9B71-4D6C-96D3-2343CE658A7B}" dt="2021-09-06T09:29:59.847" v="7188"/>
          <ac:spMkLst>
            <pc:docMk/>
            <pc:sldMk cId="354792962" sldId="853"/>
            <ac:spMk id="2" creationId="{2960C4D5-3E0E-4311-8B15-2961125197EC}"/>
          </ac:spMkLst>
        </pc:spChg>
        <pc:spChg chg="mod">
          <ac:chgData name="Chervyakov, Andrey" userId="dbdfc4e7-c505-4785-a117-c03dfe609c52" providerId="ADAL" clId="{C4F5DE9B-9B71-4D6C-96D3-2343CE658A7B}" dt="2021-09-06T09:37:32.125" v="7637" actId="403"/>
          <ac:spMkLst>
            <pc:docMk/>
            <pc:sldMk cId="354792962" sldId="853"/>
            <ac:spMk id="3" creationId="{B927BEC2-270C-4F22-916D-F3BBDF82F2F5}"/>
          </ac:spMkLst>
        </pc:spChg>
        <pc:spChg chg="mod">
          <ac:chgData name="Chervyakov, Andrey" userId="dbdfc4e7-c505-4785-a117-c03dfe609c52" providerId="ADAL" clId="{C4F5DE9B-9B71-4D6C-96D3-2343CE658A7B}" dt="2021-09-06T09:22:11.894" v="6704"/>
          <ac:spMkLst>
            <pc:docMk/>
            <pc:sldMk cId="354792962" sldId="853"/>
            <ac:spMk id="8" creationId="{0355FBEC-61A0-4CAE-8A08-5441FCEF54E8}"/>
          </ac:spMkLst>
        </pc:spChg>
        <pc:spChg chg="mod">
          <ac:chgData name="Chervyakov, Andrey" userId="dbdfc4e7-c505-4785-a117-c03dfe609c52" providerId="ADAL" clId="{C4F5DE9B-9B71-4D6C-96D3-2343CE658A7B}" dt="2021-09-06T09:22:11.894" v="6704"/>
          <ac:spMkLst>
            <pc:docMk/>
            <pc:sldMk cId="354792962" sldId="853"/>
            <ac:spMk id="13" creationId="{29B76AA0-E6AF-4690-A31C-37770ACD8B79}"/>
          </ac:spMkLst>
        </pc:spChg>
        <pc:grpChg chg="add mod">
          <ac:chgData name="Chervyakov, Andrey" userId="dbdfc4e7-c505-4785-a117-c03dfe609c52" providerId="ADAL" clId="{C4F5DE9B-9B71-4D6C-96D3-2343CE658A7B}" dt="2021-09-06T09:27:11.229" v="6997" actId="1076"/>
          <ac:grpSpMkLst>
            <pc:docMk/>
            <pc:sldMk cId="354792962" sldId="853"/>
            <ac:grpSpMk id="4" creationId="{003F52C9-98D4-406D-A420-3AFAE66CBB26}"/>
          </ac:grpSpMkLst>
        </pc:grpChg>
        <pc:grpChg chg="mod">
          <ac:chgData name="Chervyakov, Andrey" userId="dbdfc4e7-c505-4785-a117-c03dfe609c52" providerId="ADAL" clId="{C4F5DE9B-9B71-4D6C-96D3-2343CE658A7B}" dt="2021-09-06T09:22:11.894" v="6704"/>
          <ac:grpSpMkLst>
            <pc:docMk/>
            <pc:sldMk cId="354792962" sldId="853"/>
            <ac:grpSpMk id="5" creationId="{20B9A647-D63C-4968-BE02-AA3EADE44661}"/>
          </ac:grpSpMkLst>
        </pc:grpChg>
        <pc:grpChg chg="mod">
          <ac:chgData name="Chervyakov, Andrey" userId="dbdfc4e7-c505-4785-a117-c03dfe609c52" providerId="ADAL" clId="{C4F5DE9B-9B71-4D6C-96D3-2343CE658A7B}" dt="2021-09-06T09:22:11.894" v="6704"/>
          <ac:grpSpMkLst>
            <pc:docMk/>
            <pc:sldMk cId="354792962" sldId="853"/>
            <ac:grpSpMk id="9" creationId="{E9BF47BE-9029-427F-92CC-B77EF1B11855}"/>
          </ac:grpSpMkLst>
        </pc:grpChg>
        <pc:grpChg chg="add mod">
          <ac:chgData name="Chervyakov, Andrey" userId="dbdfc4e7-c505-4785-a117-c03dfe609c52" providerId="ADAL" clId="{C4F5DE9B-9B71-4D6C-96D3-2343CE658A7B}" dt="2021-09-06T09:26:42.293" v="6991" actId="1076"/>
          <ac:grpSpMkLst>
            <pc:docMk/>
            <pc:sldMk cId="354792962" sldId="853"/>
            <ac:grpSpMk id="16" creationId="{4FEC898C-F018-4D55-9905-9CB22AFEEFC2}"/>
          </ac:grpSpMkLst>
        </pc:grpChg>
        <pc:grpChg chg="mod">
          <ac:chgData name="Chervyakov, Andrey" userId="dbdfc4e7-c505-4785-a117-c03dfe609c52" providerId="ADAL" clId="{C4F5DE9B-9B71-4D6C-96D3-2343CE658A7B}" dt="2021-09-06T09:23:26.232" v="6763"/>
          <ac:grpSpMkLst>
            <pc:docMk/>
            <pc:sldMk cId="354792962" sldId="853"/>
            <ac:grpSpMk id="17" creationId="{4DFB512B-FDD5-446F-BF62-4EA8C796AEEC}"/>
          </ac:grpSpMkLst>
        </pc:grpChg>
        <pc:picChg chg="mod">
          <ac:chgData name="Chervyakov, Andrey" userId="dbdfc4e7-c505-4785-a117-c03dfe609c52" providerId="ADAL" clId="{C4F5DE9B-9B71-4D6C-96D3-2343CE658A7B}" dt="2021-09-06T09:22:11.894" v="6704"/>
          <ac:picMkLst>
            <pc:docMk/>
            <pc:sldMk cId="354792962" sldId="853"/>
            <ac:picMk id="7" creationId="{A9E06A10-BFBD-43CC-8AB5-17EA4DF27623}"/>
          </ac:picMkLst>
        </pc:picChg>
        <pc:picChg chg="mod">
          <ac:chgData name="Chervyakov, Andrey" userId="dbdfc4e7-c505-4785-a117-c03dfe609c52" providerId="ADAL" clId="{C4F5DE9B-9B71-4D6C-96D3-2343CE658A7B}" dt="2021-09-06T09:22:11.894" v="6704"/>
          <ac:picMkLst>
            <pc:docMk/>
            <pc:sldMk cId="354792962" sldId="853"/>
            <ac:picMk id="10" creationId="{9620B1E2-8537-4513-8766-6121679E6267}"/>
          </ac:picMkLst>
        </pc:picChg>
        <pc:picChg chg="mod">
          <ac:chgData name="Chervyakov, Andrey" userId="dbdfc4e7-c505-4785-a117-c03dfe609c52" providerId="ADAL" clId="{C4F5DE9B-9B71-4D6C-96D3-2343CE658A7B}" dt="2021-09-06T09:22:11.894" v="6704"/>
          <ac:picMkLst>
            <pc:docMk/>
            <pc:sldMk cId="354792962" sldId="853"/>
            <ac:picMk id="11" creationId="{B102BEC4-2DA6-4E5C-BBDE-A917EF72C698}"/>
          </ac:picMkLst>
        </pc:picChg>
        <pc:picChg chg="mod">
          <ac:chgData name="Chervyakov, Andrey" userId="dbdfc4e7-c505-4785-a117-c03dfe609c52" providerId="ADAL" clId="{C4F5DE9B-9B71-4D6C-96D3-2343CE658A7B}" dt="2021-09-06T09:22:11.894" v="6704"/>
          <ac:picMkLst>
            <pc:docMk/>
            <pc:sldMk cId="354792962" sldId="853"/>
            <ac:picMk id="12" creationId="{7955CA9E-75B1-491B-BAD1-73BBD66FAD4B}"/>
          </ac:picMkLst>
        </pc:picChg>
        <pc:picChg chg="mod">
          <ac:chgData name="Chervyakov, Andrey" userId="dbdfc4e7-c505-4785-a117-c03dfe609c52" providerId="ADAL" clId="{C4F5DE9B-9B71-4D6C-96D3-2343CE658A7B}" dt="2021-09-06T09:23:26.232" v="6763"/>
          <ac:picMkLst>
            <pc:docMk/>
            <pc:sldMk cId="354792962" sldId="853"/>
            <ac:picMk id="18" creationId="{0ADA64E2-98A5-41FA-9A51-D6E6B38B15D9}"/>
          </ac:picMkLst>
        </pc:picChg>
        <pc:picChg chg="mod">
          <ac:chgData name="Chervyakov, Andrey" userId="dbdfc4e7-c505-4785-a117-c03dfe609c52" providerId="ADAL" clId="{C4F5DE9B-9B71-4D6C-96D3-2343CE658A7B}" dt="2021-09-06T09:23:26.232" v="6763"/>
          <ac:picMkLst>
            <pc:docMk/>
            <pc:sldMk cId="354792962" sldId="853"/>
            <ac:picMk id="19" creationId="{6BF5A9BF-EDAD-47F6-B8ED-AD2C2DEA2736}"/>
          </ac:picMkLst>
        </pc:picChg>
        <pc:picChg chg="mod">
          <ac:chgData name="Chervyakov, Andrey" userId="dbdfc4e7-c505-4785-a117-c03dfe609c52" providerId="ADAL" clId="{C4F5DE9B-9B71-4D6C-96D3-2343CE658A7B}" dt="2021-09-06T09:23:26.232" v="6763"/>
          <ac:picMkLst>
            <pc:docMk/>
            <pc:sldMk cId="354792962" sldId="853"/>
            <ac:picMk id="20" creationId="{15EE38FC-8F2C-4ACF-BA46-DF7703E3FF93}"/>
          </ac:picMkLst>
        </pc:picChg>
        <pc:picChg chg="mod">
          <ac:chgData name="Chervyakov, Andrey" userId="dbdfc4e7-c505-4785-a117-c03dfe609c52" providerId="ADAL" clId="{C4F5DE9B-9B71-4D6C-96D3-2343CE658A7B}" dt="2021-09-06T09:23:26.232" v="6763"/>
          <ac:picMkLst>
            <pc:docMk/>
            <pc:sldMk cId="354792962" sldId="853"/>
            <ac:picMk id="23" creationId="{2A1A9A0A-D5F2-4727-8A1F-8852FF8ACDFA}"/>
          </ac:picMkLst>
        </pc:picChg>
        <pc:picChg chg="mod">
          <ac:chgData name="Chervyakov, Andrey" userId="dbdfc4e7-c505-4785-a117-c03dfe609c52" providerId="ADAL" clId="{C4F5DE9B-9B71-4D6C-96D3-2343CE658A7B}" dt="2021-09-06T09:23:26.232" v="6763"/>
          <ac:picMkLst>
            <pc:docMk/>
            <pc:sldMk cId="354792962" sldId="853"/>
            <ac:picMk id="24" creationId="{CB867433-39C9-415E-AE62-F8762BE94E2F}"/>
          </ac:picMkLst>
        </pc:picChg>
        <pc:cxnChg chg="mod">
          <ac:chgData name="Chervyakov, Andrey" userId="dbdfc4e7-c505-4785-a117-c03dfe609c52" providerId="ADAL" clId="{C4F5DE9B-9B71-4D6C-96D3-2343CE658A7B}" dt="2021-09-06T09:22:11.894" v="6704"/>
          <ac:cxnSpMkLst>
            <pc:docMk/>
            <pc:sldMk cId="354792962" sldId="853"/>
            <ac:cxnSpMk id="6" creationId="{EA114362-3983-413A-86BB-9E1687AE48CA}"/>
          </ac:cxnSpMkLst>
        </pc:cxnChg>
        <pc:cxnChg chg="mod">
          <ac:chgData name="Chervyakov, Andrey" userId="dbdfc4e7-c505-4785-a117-c03dfe609c52" providerId="ADAL" clId="{C4F5DE9B-9B71-4D6C-96D3-2343CE658A7B}" dt="2021-09-06T09:22:11.894" v="6704"/>
          <ac:cxnSpMkLst>
            <pc:docMk/>
            <pc:sldMk cId="354792962" sldId="853"/>
            <ac:cxnSpMk id="14" creationId="{B9F94877-063E-46B6-B903-660C042566BE}"/>
          </ac:cxnSpMkLst>
        </pc:cxnChg>
        <pc:cxnChg chg="mod">
          <ac:chgData name="Chervyakov, Andrey" userId="dbdfc4e7-c505-4785-a117-c03dfe609c52" providerId="ADAL" clId="{C4F5DE9B-9B71-4D6C-96D3-2343CE658A7B}" dt="2021-09-06T09:22:11.894" v="6704"/>
          <ac:cxnSpMkLst>
            <pc:docMk/>
            <pc:sldMk cId="354792962" sldId="853"/>
            <ac:cxnSpMk id="15" creationId="{1228FD16-3AB9-454F-89B4-878A51E799B6}"/>
          </ac:cxnSpMkLst>
        </pc:cxnChg>
        <pc:cxnChg chg="mod">
          <ac:chgData name="Chervyakov, Andrey" userId="dbdfc4e7-c505-4785-a117-c03dfe609c52" providerId="ADAL" clId="{C4F5DE9B-9B71-4D6C-96D3-2343CE658A7B}" dt="2021-09-06T09:23:26.232" v="6763"/>
          <ac:cxnSpMkLst>
            <pc:docMk/>
            <pc:sldMk cId="354792962" sldId="853"/>
            <ac:cxnSpMk id="21" creationId="{F8AFCC3E-44A8-4F75-94CD-0021FDACDC8B}"/>
          </ac:cxnSpMkLst>
        </pc:cxnChg>
        <pc:cxnChg chg="mod">
          <ac:chgData name="Chervyakov, Andrey" userId="dbdfc4e7-c505-4785-a117-c03dfe609c52" providerId="ADAL" clId="{C4F5DE9B-9B71-4D6C-96D3-2343CE658A7B}" dt="2021-09-06T09:23:26.232" v="6763"/>
          <ac:cxnSpMkLst>
            <pc:docMk/>
            <pc:sldMk cId="354792962" sldId="853"/>
            <ac:cxnSpMk id="22" creationId="{6C7B951A-B12F-4FE9-8CF5-6ACE938748D9}"/>
          </ac:cxnSpMkLst>
        </pc:cxnChg>
      </pc:sldChg>
      <pc:sldChg chg="add del">
        <pc:chgData name="Chervyakov, Andrey" userId="dbdfc4e7-c505-4785-a117-c03dfe609c52" providerId="ADAL" clId="{C4F5DE9B-9B71-4D6C-96D3-2343CE658A7B}" dt="2021-09-05T15:56:22.249" v="3716"/>
        <pc:sldMkLst>
          <pc:docMk/>
          <pc:sldMk cId="3959681953" sldId="853"/>
        </pc:sldMkLst>
      </pc:sldChg>
      <pc:sldChg chg="new del">
        <pc:chgData name="Chervyakov, Andrey" userId="dbdfc4e7-c505-4785-a117-c03dfe609c52" providerId="ADAL" clId="{C4F5DE9B-9B71-4D6C-96D3-2343CE658A7B}" dt="2021-09-06T09:11:45.510" v="6418" actId="680"/>
        <pc:sldMkLst>
          <pc:docMk/>
          <pc:sldMk cId="1074289996" sldId="854"/>
        </pc:sldMkLst>
      </pc:sldChg>
      <pc:sldChg chg="modSp add mod">
        <pc:chgData name="Chervyakov, Andrey" userId="dbdfc4e7-c505-4785-a117-c03dfe609c52" providerId="ADAL" clId="{C4F5DE9B-9B71-4D6C-96D3-2343CE658A7B}" dt="2021-09-06T09:12:25.644" v="6429" actId="27636"/>
        <pc:sldMkLst>
          <pc:docMk/>
          <pc:sldMk cId="1907384428" sldId="854"/>
        </pc:sldMkLst>
        <pc:spChg chg="mod">
          <ac:chgData name="Chervyakov, Andrey" userId="dbdfc4e7-c505-4785-a117-c03dfe609c52" providerId="ADAL" clId="{C4F5DE9B-9B71-4D6C-96D3-2343CE658A7B}" dt="2021-09-06T09:12:25.644" v="6429" actId="27636"/>
          <ac:spMkLst>
            <pc:docMk/>
            <pc:sldMk cId="1907384428" sldId="854"/>
            <ac:spMk id="2" creationId="{021835C4-BA3A-41B6-8985-7D5B736F2C2C}"/>
          </ac:spMkLst>
        </pc:spChg>
      </pc:sldChg>
      <pc:sldChg chg="add del">
        <pc:chgData name="Chervyakov, Andrey" userId="dbdfc4e7-c505-4785-a117-c03dfe609c52" providerId="ADAL" clId="{C4F5DE9B-9B71-4D6C-96D3-2343CE658A7B}" dt="2021-09-06T09:35:21.674" v="7593" actId="47"/>
        <pc:sldMkLst>
          <pc:docMk/>
          <pc:sldMk cId="2995787978" sldId="855"/>
        </pc:sldMkLst>
      </pc:sldChg>
      <pc:sldChg chg="addSp delSp modSp new del mod">
        <pc:chgData name="Chervyakov, Andrey" userId="dbdfc4e7-c505-4785-a117-c03dfe609c52" providerId="ADAL" clId="{C4F5DE9B-9B71-4D6C-96D3-2343CE658A7B}" dt="2021-09-06T09:21:31.265" v="6699" actId="47"/>
        <pc:sldMkLst>
          <pc:docMk/>
          <pc:sldMk cId="3866963140" sldId="855"/>
        </pc:sldMkLst>
        <pc:spChg chg="del">
          <ac:chgData name="Chervyakov, Andrey" userId="dbdfc4e7-c505-4785-a117-c03dfe609c52" providerId="ADAL" clId="{C4F5DE9B-9B71-4D6C-96D3-2343CE658A7B}" dt="2021-09-06T09:18:55.953" v="6591" actId="478"/>
          <ac:spMkLst>
            <pc:docMk/>
            <pc:sldMk cId="3866963140" sldId="855"/>
            <ac:spMk id="2" creationId="{E0E9CAE1-A4CC-4396-83F6-13AF546942CB}"/>
          </ac:spMkLst>
        </pc:spChg>
        <pc:spChg chg="del">
          <ac:chgData name="Chervyakov, Andrey" userId="dbdfc4e7-c505-4785-a117-c03dfe609c52" providerId="ADAL" clId="{C4F5DE9B-9B71-4D6C-96D3-2343CE658A7B}" dt="2021-09-06T09:18:55.953" v="6591" actId="478"/>
          <ac:spMkLst>
            <pc:docMk/>
            <pc:sldMk cId="3866963140" sldId="855"/>
            <ac:spMk id="3" creationId="{EC16AD99-49B8-49D9-898C-1019B03FC346}"/>
          </ac:spMkLst>
        </pc:spChg>
        <pc:spChg chg="add mod">
          <ac:chgData name="Chervyakov, Andrey" userId="dbdfc4e7-c505-4785-a117-c03dfe609c52" providerId="ADAL" clId="{C4F5DE9B-9B71-4D6C-96D3-2343CE658A7B}" dt="2021-09-06T09:19:17.157" v="6611" actId="1076"/>
          <ac:spMkLst>
            <pc:docMk/>
            <pc:sldMk cId="3866963140" sldId="855"/>
            <ac:spMk id="6" creationId="{C321D620-CED6-4CBD-B97F-01252643AEF1}"/>
          </ac:spMkLst>
        </pc:spChg>
        <pc:spChg chg="add mod">
          <ac:chgData name="Chervyakov, Andrey" userId="dbdfc4e7-c505-4785-a117-c03dfe609c52" providerId="ADAL" clId="{C4F5DE9B-9B71-4D6C-96D3-2343CE658A7B}" dt="2021-09-06T09:19:10.212" v="6609" actId="1076"/>
          <ac:spMkLst>
            <pc:docMk/>
            <pc:sldMk cId="3866963140" sldId="855"/>
            <ac:spMk id="7" creationId="{BCB407E8-D85A-4707-876F-FDD34E5FA42C}"/>
          </ac:spMkLst>
        </pc:spChg>
        <pc:picChg chg="add mod">
          <ac:chgData name="Chervyakov, Andrey" userId="dbdfc4e7-c505-4785-a117-c03dfe609c52" providerId="ADAL" clId="{C4F5DE9B-9B71-4D6C-96D3-2343CE658A7B}" dt="2021-09-06T09:19:14.057" v="6610" actId="1076"/>
          <ac:picMkLst>
            <pc:docMk/>
            <pc:sldMk cId="3866963140" sldId="855"/>
            <ac:picMk id="4" creationId="{5BE643E8-2535-4FCC-BA8C-74944A1A04CE}"/>
          </ac:picMkLst>
        </pc:picChg>
        <pc:picChg chg="add mod">
          <ac:chgData name="Chervyakov, Andrey" userId="dbdfc4e7-c505-4785-a117-c03dfe609c52" providerId="ADAL" clId="{C4F5DE9B-9B71-4D6C-96D3-2343CE658A7B}" dt="2021-09-06T09:20:27.257" v="6682" actId="1076"/>
          <ac:picMkLst>
            <pc:docMk/>
            <pc:sldMk cId="3866963140" sldId="855"/>
            <ac:picMk id="5" creationId="{5737AB08-37A2-4DEB-A51E-5233737E8C25}"/>
          </ac:picMkLst>
        </pc:picChg>
      </pc:sldChg>
      <pc:sldChg chg="add del">
        <pc:chgData name="Chervyakov, Andrey" userId="dbdfc4e7-c505-4785-a117-c03dfe609c52" providerId="ADAL" clId="{C4F5DE9B-9B71-4D6C-96D3-2343CE658A7B}" dt="2021-09-06T09:32:34.597" v="7280"/>
        <pc:sldMkLst>
          <pc:docMk/>
          <pc:sldMk cId="4106471244" sldId="856"/>
        </pc:sldMkLst>
      </pc:sldChg>
      <pc:sldMasterChg chg="modSldLayout">
        <pc:chgData name="Chervyakov, Andrey" userId="dbdfc4e7-c505-4785-a117-c03dfe609c52" providerId="ADAL" clId="{C4F5DE9B-9B71-4D6C-96D3-2343CE658A7B}" dt="2021-09-06T09:12:10.274" v="6420" actId="478"/>
        <pc:sldMasterMkLst>
          <pc:docMk/>
          <pc:sldMasterMk cId="1960754724" sldId="2147483717"/>
        </pc:sldMasterMkLst>
        <pc:sldLayoutChg chg="delSp mod">
          <pc:chgData name="Chervyakov, Andrey" userId="dbdfc4e7-c505-4785-a117-c03dfe609c52" providerId="ADAL" clId="{C4F5DE9B-9B71-4D6C-96D3-2343CE658A7B}" dt="2021-09-06T09:12:10.274" v="6420" actId="478"/>
          <pc:sldLayoutMkLst>
            <pc:docMk/>
            <pc:sldMasterMk cId="1960754724" sldId="2147483717"/>
            <pc:sldLayoutMk cId="3066085453" sldId="2147483733"/>
          </pc:sldLayoutMkLst>
          <pc:spChg chg="del">
            <ac:chgData name="Chervyakov, Andrey" userId="dbdfc4e7-c505-4785-a117-c03dfe609c52" providerId="ADAL" clId="{C4F5DE9B-9B71-4D6C-96D3-2343CE658A7B}" dt="2021-09-06T09:12:10.274" v="6420" actId="478"/>
            <ac:spMkLst>
              <pc:docMk/>
              <pc:sldMasterMk cId="1960754724" sldId="2147483717"/>
              <pc:sldLayoutMk cId="3066085453" sldId="2147483733"/>
              <ac:spMk id="8" creationId="{BF1CF056-9D11-4F80-AB2B-5694DFB8A527}"/>
            </ac:spMkLst>
          </pc:spChg>
          <pc:spChg chg="del">
            <ac:chgData name="Chervyakov, Andrey" userId="dbdfc4e7-c505-4785-a117-c03dfe609c52" providerId="ADAL" clId="{C4F5DE9B-9B71-4D6C-96D3-2343CE658A7B}" dt="2021-09-06T09:12:08.236" v="6419" actId="478"/>
            <ac:spMkLst>
              <pc:docMk/>
              <pc:sldMasterMk cId="1960754724" sldId="2147483717"/>
              <pc:sldLayoutMk cId="3066085453" sldId="2147483733"/>
              <ac:spMk id="9" creationId="{9FD4934B-0E18-43C3-ABD3-375F5EB746E2}"/>
            </ac:spMkLst>
          </pc:spChg>
        </pc:sldLayoutChg>
      </pc:sldMasterChg>
    </pc:docChg>
  </pc:docChgLst>
  <pc:docChgLst>
    <pc:chgData name="Chervyakov, Andrey" userId="dbdfc4e7-c505-4785-a117-c03dfe609c52" providerId="ADAL" clId="{5EF73197-800A-4CEC-9BAB-66F01A273AAB}"/>
    <pc:docChg chg="undo custSel addSld delSld modSld">
      <pc:chgData name="Chervyakov, Andrey" userId="dbdfc4e7-c505-4785-a117-c03dfe609c52" providerId="ADAL" clId="{5EF73197-800A-4CEC-9BAB-66F01A273AAB}" dt="2022-01-10T15:52:01.479" v="33" actId="20577"/>
      <pc:docMkLst>
        <pc:docMk/>
      </pc:docMkLst>
      <pc:sldChg chg="del">
        <pc:chgData name="Chervyakov, Andrey" userId="dbdfc4e7-c505-4785-a117-c03dfe609c52" providerId="ADAL" clId="{5EF73197-800A-4CEC-9BAB-66F01A273AAB}" dt="2022-01-10T15:35:21.239" v="3" actId="47"/>
        <pc:sldMkLst>
          <pc:docMk/>
          <pc:sldMk cId="904569255" sldId="338"/>
        </pc:sldMkLst>
      </pc:sldChg>
      <pc:sldChg chg="modSp mod">
        <pc:chgData name="Chervyakov, Andrey" userId="dbdfc4e7-c505-4785-a117-c03dfe609c52" providerId="ADAL" clId="{5EF73197-800A-4CEC-9BAB-66F01A273AAB}" dt="2022-01-10T15:36:34.132" v="7"/>
        <pc:sldMkLst>
          <pc:docMk/>
          <pc:sldMk cId="3350832992" sldId="837"/>
        </pc:sldMkLst>
        <pc:spChg chg="mod">
          <ac:chgData name="Chervyakov, Andrey" userId="dbdfc4e7-c505-4785-a117-c03dfe609c52" providerId="ADAL" clId="{5EF73197-800A-4CEC-9BAB-66F01A273AAB}" dt="2022-01-10T15:36:34.132" v="7"/>
          <ac:spMkLst>
            <pc:docMk/>
            <pc:sldMk cId="3350832992" sldId="837"/>
            <ac:spMk id="3" creationId="{B927BEC2-270C-4F22-916D-F3BBDF82F2F5}"/>
          </ac:spMkLst>
        </pc:spChg>
      </pc:sldChg>
      <pc:sldChg chg="modSp mod">
        <pc:chgData name="Chervyakov, Andrey" userId="dbdfc4e7-c505-4785-a117-c03dfe609c52" providerId="ADAL" clId="{5EF73197-800A-4CEC-9BAB-66F01A273AAB}" dt="2022-01-10T15:52:01.479" v="33" actId="20577"/>
        <pc:sldMkLst>
          <pc:docMk/>
          <pc:sldMk cId="3067818842" sldId="839"/>
        </pc:sldMkLst>
        <pc:spChg chg="mod">
          <ac:chgData name="Chervyakov, Andrey" userId="dbdfc4e7-c505-4785-a117-c03dfe609c52" providerId="ADAL" clId="{5EF73197-800A-4CEC-9BAB-66F01A273AAB}" dt="2022-01-10T15:52:01.479" v="33" actId="20577"/>
          <ac:spMkLst>
            <pc:docMk/>
            <pc:sldMk cId="3067818842" sldId="839"/>
            <ac:spMk id="4" creationId="{7C294DB2-84F1-404C-88EC-9C937F7810E3}"/>
          </ac:spMkLst>
        </pc:spChg>
      </pc:sldChg>
      <pc:sldChg chg="modSp mod">
        <pc:chgData name="Chervyakov, Andrey" userId="dbdfc4e7-c505-4785-a117-c03dfe609c52" providerId="ADAL" clId="{5EF73197-800A-4CEC-9BAB-66F01A273AAB}" dt="2022-01-10T15:51:07.671" v="28"/>
        <pc:sldMkLst>
          <pc:docMk/>
          <pc:sldMk cId="2631436253" sldId="842"/>
        </pc:sldMkLst>
        <pc:spChg chg="mod">
          <ac:chgData name="Chervyakov, Andrey" userId="dbdfc4e7-c505-4785-a117-c03dfe609c52" providerId="ADAL" clId="{5EF73197-800A-4CEC-9BAB-66F01A273AAB}" dt="2022-01-10T15:51:07.671" v="28"/>
          <ac:spMkLst>
            <pc:docMk/>
            <pc:sldMk cId="2631436253" sldId="842"/>
            <ac:spMk id="3" creationId="{B927BEC2-270C-4F22-916D-F3BBDF82F2F5}"/>
          </ac:spMkLst>
        </pc:spChg>
        <pc:spChg chg="mod">
          <ac:chgData name="Chervyakov, Andrey" userId="dbdfc4e7-c505-4785-a117-c03dfe609c52" providerId="ADAL" clId="{5EF73197-800A-4CEC-9BAB-66F01A273AAB}" dt="2022-01-10T15:50:11.412" v="9"/>
          <ac:spMkLst>
            <pc:docMk/>
            <pc:sldMk cId="2631436253" sldId="842"/>
            <ac:spMk id="4" creationId="{771DD773-1731-4482-BB5B-7F63082D7B0A}"/>
          </ac:spMkLst>
        </pc:spChg>
      </pc:sldChg>
      <pc:sldChg chg="modSp del mod">
        <pc:chgData name="Chervyakov, Andrey" userId="dbdfc4e7-c505-4785-a117-c03dfe609c52" providerId="ADAL" clId="{5EF73197-800A-4CEC-9BAB-66F01A273AAB}" dt="2022-01-10T15:35:51.394" v="5" actId="47"/>
        <pc:sldMkLst>
          <pc:docMk/>
          <pc:sldMk cId="1250581800" sldId="848"/>
        </pc:sldMkLst>
        <pc:spChg chg="mod">
          <ac:chgData name="Chervyakov, Andrey" userId="dbdfc4e7-c505-4785-a117-c03dfe609c52" providerId="ADAL" clId="{5EF73197-800A-4CEC-9BAB-66F01A273AAB}" dt="2022-01-10T15:35:33.031" v="4" actId="6549"/>
          <ac:spMkLst>
            <pc:docMk/>
            <pc:sldMk cId="1250581800" sldId="848"/>
            <ac:spMk id="3" creationId="{8CB35B66-A145-4A82-B7AF-1170D1FE24AC}"/>
          </ac:spMkLst>
        </pc:spChg>
      </pc:sldChg>
      <pc:sldChg chg="modSp add mod">
        <pc:chgData name="Chervyakov, Andrey" userId="dbdfc4e7-c505-4785-a117-c03dfe609c52" providerId="ADAL" clId="{5EF73197-800A-4CEC-9BAB-66F01A273AAB}" dt="2022-01-10T15:35:17.285" v="2" actId="20577"/>
        <pc:sldMkLst>
          <pc:docMk/>
          <pc:sldMk cId="4283360399" sldId="974"/>
        </pc:sldMkLst>
        <pc:spChg chg="mod">
          <ac:chgData name="Chervyakov, Andrey" userId="dbdfc4e7-c505-4785-a117-c03dfe609c52" providerId="ADAL" clId="{5EF73197-800A-4CEC-9BAB-66F01A273AAB}" dt="2022-01-10T15:35:17.285" v="2" actId="20577"/>
          <ac:spMkLst>
            <pc:docMk/>
            <pc:sldMk cId="4283360399" sldId="974"/>
            <ac:spMk id="2" creationId="{586FE957-3966-4252-A9FC-C42F352E53A9}"/>
          </ac:spMkLst>
        </pc:spChg>
        <pc:spChg chg="mod">
          <ac:chgData name="Chervyakov, Andrey" userId="dbdfc4e7-c505-4785-a117-c03dfe609c52" providerId="ADAL" clId="{5EF73197-800A-4CEC-9BAB-66F01A273AAB}" dt="2022-01-10T15:35:12.748" v="1"/>
          <ac:spMkLst>
            <pc:docMk/>
            <pc:sldMk cId="4283360399" sldId="974"/>
            <ac:spMk id="3" creationId="{04771246-319D-4C3A-9DB1-8C4D30A3AD33}"/>
          </ac:spMkLst>
        </pc:spChg>
      </pc:sldChg>
    </pc:docChg>
  </pc:docChgLst>
  <pc:docChgLst>
    <pc:chgData name="Kim, Jiwoo" userId="S::jiwoo.kim@intel.com::fb274f52-7448-4f5f-8282-633eb88d7d5c" providerId="AD" clId="Web-{ED60B49F-80E1-0000-7875-C6E4FDA3A83B}"/>
    <pc:docChg chg="modSld">
      <pc:chgData name="Kim, Jiwoo" userId="S::jiwoo.kim@intel.com::fb274f52-7448-4f5f-8282-633eb88d7d5c" providerId="AD" clId="Web-{ED60B49F-80E1-0000-7875-C6E4FDA3A83B}" dt="2021-03-15T03:18:22.748" v="1"/>
      <pc:docMkLst>
        <pc:docMk/>
      </pc:docMkLst>
      <pc:sldChg chg="modSp addCm">
        <pc:chgData name="Kim, Jiwoo" userId="S::jiwoo.kim@intel.com::fb274f52-7448-4f5f-8282-633eb88d7d5c" providerId="AD" clId="Web-{ED60B49F-80E1-0000-7875-C6E4FDA3A83B}" dt="2021-03-15T03:18:22.748" v="1"/>
        <pc:sldMkLst>
          <pc:docMk/>
          <pc:sldMk cId="1182208210" sldId="344"/>
        </pc:sldMkLst>
        <pc:spChg chg="mod">
          <ac:chgData name="Kim, Jiwoo" userId="S::jiwoo.kim@intel.com::fb274f52-7448-4f5f-8282-633eb88d7d5c" providerId="AD" clId="Web-{ED60B49F-80E1-0000-7875-C6E4FDA3A83B}" dt="2021-03-15T03:18:22.748" v="1"/>
          <ac:spMkLst>
            <pc:docMk/>
            <pc:sldMk cId="1182208210" sldId="344"/>
            <ac:spMk id="3" creationId="{78BF81F4-307A-4F4F-9FCF-152BD27778D7}"/>
          </ac:spMkLst>
        </pc:spChg>
      </pc:sldChg>
    </pc:docChg>
  </pc:docChgLst>
  <pc:docChgLst>
    <pc:chgData name="Chervyakov, Andrey" userId="dbdfc4e7-c505-4785-a117-c03dfe609c52" providerId="ADAL" clId="{491520B5-4800-4502-8059-B69865151877}"/>
    <pc:docChg chg="undo custSel addSld delSld modSld">
      <pc:chgData name="Chervyakov, Andrey" userId="dbdfc4e7-c505-4785-a117-c03dfe609c52" providerId="ADAL" clId="{491520B5-4800-4502-8059-B69865151877}" dt="2021-11-29T13:08:14.180" v="179" actId="20577"/>
      <pc:docMkLst>
        <pc:docMk/>
      </pc:docMkLst>
      <pc:sldChg chg="modSp mod">
        <pc:chgData name="Chervyakov, Andrey" userId="dbdfc4e7-c505-4785-a117-c03dfe609c52" providerId="ADAL" clId="{491520B5-4800-4502-8059-B69865151877}" dt="2021-11-29T11:05:55.252" v="35" actId="27636"/>
        <pc:sldMkLst>
          <pc:docMk/>
          <pc:sldMk cId="904569255" sldId="338"/>
        </pc:sldMkLst>
        <pc:spChg chg="mod">
          <ac:chgData name="Chervyakov, Andrey" userId="dbdfc4e7-c505-4785-a117-c03dfe609c52" providerId="ADAL" clId="{491520B5-4800-4502-8059-B69865151877}" dt="2021-11-27T15:08:07.448" v="20" actId="20577"/>
          <ac:spMkLst>
            <pc:docMk/>
            <pc:sldMk cId="904569255" sldId="338"/>
            <ac:spMk id="2" creationId="{586FE957-3966-4252-A9FC-C42F352E53A9}"/>
          </ac:spMkLst>
        </pc:spChg>
        <pc:spChg chg="mod">
          <ac:chgData name="Chervyakov, Andrey" userId="dbdfc4e7-c505-4785-a117-c03dfe609c52" providerId="ADAL" clId="{491520B5-4800-4502-8059-B69865151877}" dt="2021-11-29T11:05:55.252" v="35" actId="27636"/>
          <ac:spMkLst>
            <pc:docMk/>
            <pc:sldMk cId="904569255" sldId="338"/>
            <ac:spMk id="4" creationId="{5059344D-8598-4A55-8E7C-C1CDD48C1267}"/>
          </ac:spMkLst>
        </pc:spChg>
      </pc:sldChg>
      <pc:sldChg chg="modSp mod">
        <pc:chgData name="Chervyakov, Andrey" userId="dbdfc4e7-c505-4785-a117-c03dfe609c52" providerId="ADAL" clId="{491520B5-4800-4502-8059-B69865151877}" dt="2021-11-29T11:22:26.230" v="128"/>
        <pc:sldMkLst>
          <pc:docMk/>
          <pc:sldMk cId="3350832992" sldId="837"/>
        </pc:sldMkLst>
        <pc:spChg chg="mod">
          <ac:chgData name="Chervyakov, Andrey" userId="dbdfc4e7-c505-4785-a117-c03dfe609c52" providerId="ADAL" clId="{491520B5-4800-4502-8059-B69865151877}" dt="2021-11-29T11:22:26.230" v="128"/>
          <ac:spMkLst>
            <pc:docMk/>
            <pc:sldMk cId="3350832992" sldId="837"/>
            <ac:spMk id="3" creationId="{B927BEC2-270C-4F22-916D-F3BBDF82F2F5}"/>
          </ac:spMkLst>
        </pc:spChg>
      </pc:sldChg>
      <pc:sldChg chg="modSp mod">
        <pc:chgData name="Chervyakov, Andrey" userId="dbdfc4e7-c505-4785-a117-c03dfe609c52" providerId="ADAL" clId="{491520B5-4800-4502-8059-B69865151877}" dt="2021-11-29T11:22:04.181" v="112"/>
        <pc:sldMkLst>
          <pc:docMk/>
          <pc:sldMk cId="3067818842" sldId="839"/>
        </pc:sldMkLst>
        <pc:spChg chg="mod">
          <ac:chgData name="Chervyakov, Andrey" userId="dbdfc4e7-c505-4785-a117-c03dfe609c52" providerId="ADAL" clId="{491520B5-4800-4502-8059-B69865151877}" dt="2021-11-29T11:20:33.807" v="67" actId="20577"/>
          <ac:spMkLst>
            <pc:docMk/>
            <pc:sldMk cId="3067818842" sldId="839"/>
            <ac:spMk id="2" creationId="{2960C4D5-3E0E-4311-8B15-2961125197EC}"/>
          </ac:spMkLst>
        </pc:spChg>
        <pc:spChg chg="mod">
          <ac:chgData name="Chervyakov, Andrey" userId="dbdfc4e7-c505-4785-a117-c03dfe609c52" providerId="ADAL" clId="{491520B5-4800-4502-8059-B69865151877}" dt="2021-11-29T11:21:29.867" v="102"/>
          <ac:spMkLst>
            <pc:docMk/>
            <pc:sldMk cId="3067818842" sldId="839"/>
            <ac:spMk id="3" creationId="{B927BEC2-270C-4F22-916D-F3BBDF82F2F5}"/>
          </ac:spMkLst>
        </pc:spChg>
        <pc:spChg chg="mod">
          <ac:chgData name="Chervyakov, Andrey" userId="dbdfc4e7-c505-4785-a117-c03dfe609c52" providerId="ADAL" clId="{491520B5-4800-4502-8059-B69865151877}" dt="2021-11-29T11:22:04.181" v="112"/>
          <ac:spMkLst>
            <pc:docMk/>
            <pc:sldMk cId="3067818842" sldId="839"/>
            <ac:spMk id="4" creationId="{7C294DB2-84F1-404C-88EC-9C937F7810E3}"/>
          </ac:spMkLst>
        </pc:spChg>
      </pc:sldChg>
      <pc:sldChg chg="modSp mod">
        <pc:chgData name="Chervyakov, Andrey" userId="dbdfc4e7-c505-4785-a117-c03dfe609c52" providerId="ADAL" clId="{491520B5-4800-4502-8059-B69865151877}" dt="2021-11-29T13:07:26.668" v="156" actId="13926"/>
        <pc:sldMkLst>
          <pc:docMk/>
          <pc:sldMk cId="2631436253" sldId="842"/>
        </pc:sldMkLst>
        <pc:spChg chg="mod">
          <ac:chgData name="Chervyakov, Andrey" userId="dbdfc4e7-c505-4785-a117-c03dfe609c52" providerId="ADAL" clId="{491520B5-4800-4502-8059-B69865151877}" dt="2021-11-29T13:07:26.668" v="156" actId="13926"/>
          <ac:spMkLst>
            <pc:docMk/>
            <pc:sldMk cId="2631436253" sldId="842"/>
            <ac:spMk id="2" creationId="{2960C4D5-3E0E-4311-8B15-2961125197EC}"/>
          </ac:spMkLst>
        </pc:spChg>
        <pc:spChg chg="mod">
          <ac:chgData name="Chervyakov, Andrey" userId="dbdfc4e7-c505-4785-a117-c03dfe609c52" providerId="ADAL" clId="{491520B5-4800-4502-8059-B69865151877}" dt="2021-11-29T13:06:31.759" v="131" actId="20577"/>
          <ac:spMkLst>
            <pc:docMk/>
            <pc:sldMk cId="2631436253" sldId="842"/>
            <ac:spMk id="3" creationId="{B927BEC2-270C-4F22-916D-F3BBDF82F2F5}"/>
          </ac:spMkLst>
        </pc:spChg>
        <pc:spChg chg="mod">
          <ac:chgData name="Chervyakov, Andrey" userId="dbdfc4e7-c505-4785-a117-c03dfe609c52" providerId="ADAL" clId="{491520B5-4800-4502-8059-B69865151877}" dt="2021-11-29T13:07:01.853" v="155"/>
          <ac:spMkLst>
            <pc:docMk/>
            <pc:sldMk cId="2631436253" sldId="842"/>
            <ac:spMk id="4" creationId="{771DD773-1731-4482-BB5B-7F63082D7B0A}"/>
          </ac:spMkLst>
        </pc:spChg>
      </pc:sldChg>
      <pc:sldChg chg="modSp mod">
        <pc:chgData name="Chervyakov, Andrey" userId="dbdfc4e7-c505-4785-a117-c03dfe609c52" providerId="ADAL" clId="{491520B5-4800-4502-8059-B69865151877}" dt="2021-11-29T13:08:14.180" v="179" actId="20577"/>
        <pc:sldMkLst>
          <pc:docMk/>
          <pc:sldMk cId="1250581800" sldId="848"/>
        </pc:sldMkLst>
        <pc:spChg chg="mod">
          <ac:chgData name="Chervyakov, Andrey" userId="dbdfc4e7-c505-4785-a117-c03dfe609c52" providerId="ADAL" clId="{491520B5-4800-4502-8059-B69865151877}" dt="2021-11-29T13:08:14.180" v="179" actId="20577"/>
          <ac:spMkLst>
            <pc:docMk/>
            <pc:sldMk cId="1250581800" sldId="848"/>
            <ac:spMk id="3" creationId="{8CB35B66-A145-4A82-B7AF-1170D1FE24AC}"/>
          </ac:spMkLst>
        </pc:spChg>
        <pc:spChg chg="mod">
          <ac:chgData name="Chervyakov, Andrey" userId="dbdfc4e7-c505-4785-a117-c03dfe609c52" providerId="ADAL" clId="{491520B5-4800-4502-8059-B69865151877}" dt="2021-11-29T13:08:08.525" v="167" actId="20577"/>
          <ac:spMkLst>
            <pc:docMk/>
            <pc:sldMk cId="1250581800" sldId="848"/>
            <ac:spMk id="9" creationId="{9DB1860F-1DDD-48AA-8B03-FD1105471B25}"/>
          </ac:spMkLst>
        </pc:spChg>
      </pc:sldChg>
      <pc:sldChg chg="addSp delSp modSp del mod">
        <pc:chgData name="Chervyakov, Andrey" userId="dbdfc4e7-c505-4785-a117-c03dfe609c52" providerId="ADAL" clId="{491520B5-4800-4502-8059-B69865151877}" dt="2021-11-29T11:08:58.221" v="57" actId="47"/>
        <pc:sldMkLst>
          <pc:docMk/>
          <pc:sldMk cId="402781426" sldId="854"/>
        </pc:sldMkLst>
        <pc:spChg chg="add del">
          <ac:chgData name="Chervyakov, Andrey" userId="dbdfc4e7-c505-4785-a117-c03dfe609c52" providerId="ADAL" clId="{491520B5-4800-4502-8059-B69865151877}" dt="2021-11-29T11:07:55.344" v="46" actId="478"/>
          <ac:spMkLst>
            <pc:docMk/>
            <pc:sldMk cId="402781426" sldId="854"/>
            <ac:spMk id="3" creationId="{B927BEC2-270C-4F22-916D-F3BBDF82F2F5}"/>
          </ac:spMkLst>
        </pc:spChg>
        <pc:spChg chg="add del mod">
          <ac:chgData name="Chervyakov, Andrey" userId="dbdfc4e7-c505-4785-a117-c03dfe609c52" providerId="ADAL" clId="{491520B5-4800-4502-8059-B69865151877}" dt="2021-11-29T11:07:55.344" v="46" actId="478"/>
          <ac:spMkLst>
            <pc:docMk/>
            <pc:sldMk cId="402781426" sldId="854"/>
            <ac:spMk id="17" creationId="{A0D87C44-2AC5-4604-8B31-3A79270499D8}"/>
          </ac:spMkLst>
        </pc:spChg>
        <pc:spChg chg="add del mod">
          <ac:chgData name="Chervyakov, Andrey" userId="dbdfc4e7-c505-4785-a117-c03dfe609c52" providerId="ADAL" clId="{491520B5-4800-4502-8059-B69865151877}" dt="2021-11-29T11:07:45.734" v="41"/>
          <ac:spMkLst>
            <pc:docMk/>
            <pc:sldMk cId="402781426" sldId="854"/>
            <ac:spMk id="18" creationId="{CD5F8023-A702-4587-BD40-8D3C6046BED1}"/>
          </ac:spMkLst>
        </pc:spChg>
        <pc:spChg chg="mod">
          <ac:chgData name="Chervyakov, Andrey" userId="dbdfc4e7-c505-4785-a117-c03dfe609c52" providerId="ADAL" clId="{491520B5-4800-4502-8059-B69865151877}" dt="2021-11-29T11:07:39.979" v="38"/>
          <ac:spMkLst>
            <pc:docMk/>
            <pc:sldMk cId="402781426" sldId="854"/>
            <ac:spMk id="23" creationId="{E58DA3B4-947A-4302-BB98-21A329EF5FFE}"/>
          </ac:spMkLst>
        </pc:spChg>
        <pc:spChg chg="mod">
          <ac:chgData name="Chervyakov, Andrey" userId="dbdfc4e7-c505-4785-a117-c03dfe609c52" providerId="ADAL" clId="{491520B5-4800-4502-8059-B69865151877}" dt="2021-11-29T11:07:39.979" v="38"/>
          <ac:spMkLst>
            <pc:docMk/>
            <pc:sldMk cId="402781426" sldId="854"/>
            <ac:spMk id="28" creationId="{1E175DF1-AE37-4872-9CF2-C28711B3D70F}"/>
          </ac:spMkLst>
        </pc:spChg>
        <pc:spChg chg="add del mod">
          <ac:chgData name="Chervyakov, Andrey" userId="dbdfc4e7-c505-4785-a117-c03dfe609c52" providerId="ADAL" clId="{491520B5-4800-4502-8059-B69865151877}" dt="2021-11-29T11:07:45.734" v="41"/>
          <ac:spMkLst>
            <pc:docMk/>
            <pc:sldMk cId="402781426" sldId="854"/>
            <ac:spMk id="31" creationId="{A6A22578-600D-461C-87B1-5B4445DC895C}"/>
          </ac:spMkLst>
        </pc:spChg>
        <pc:spChg chg="add del mod">
          <ac:chgData name="Chervyakov, Andrey" userId="dbdfc4e7-c505-4785-a117-c03dfe609c52" providerId="ADAL" clId="{491520B5-4800-4502-8059-B69865151877}" dt="2021-11-29T11:07:45.734" v="41"/>
          <ac:spMkLst>
            <pc:docMk/>
            <pc:sldMk cId="402781426" sldId="854"/>
            <ac:spMk id="32" creationId="{A4B1421A-20B5-4E86-A07B-E37163B81368}"/>
          </ac:spMkLst>
        </pc:spChg>
        <pc:spChg chg="add del mod">
          <ac:chgData name="Chervyakov, Andrey" userId="dbdfc4e7-c505-4785-a117-c03dfe609c52" providerId="ADAL" clId="{491520B5-4800-4502-8059-B69865151877}" dt="2021-11-29T11:07:54.067" v="44"/>
          <ac:spMkLst>
            <pc:docMk/>
            <pc:sldMk cId="402781426" sldId="854"/>
            <ac:spMk id="33" creationId="{9D7C56C8-0F6A-4757-9819-525E1827E9DD}"/>
          </ac:spMkLst>
        </pc:spChg>
        <pc:spChg chg="mod">
          <ac:chgData name="Chervyakov, Andrey" userId="dbdfc4e7-c505-4785-a117-c03dfe609c52" providerId="ADAL" clId="{491520B5-4800-4502-8059-B69865151877}" dt="2021-11-29T11:07:48.419" v="43"/>
          <ac:spMkLst>
            <pc:docMk/>
            <pc:sldMk cId="402781426" sldId="854"/>
            <ac:spMk id="38" creationId="{60E919F4-0CF0-46C3-A136-7F50DB39C7AF}"/>
          </ac:spMkLst>
        </pc:spChg>
        <pc:spChg chg="mod">
          <ac:chgData name="Chervyakov, Andrey" userId="dbdfc4e7-c505-4785-a117-c03dfe609c52" providerId="ADAL" clId="{491520B5-4800-4502-8059-B69865151877}" dt="2021-11-29T11:07:48.419" v="43"/>
          <ac:spMkLst>
            <pc:docMk/>
            <pc:sldMk cId="402781426" sldId="854"/>
            <ac:spMk id="43" creationId="{C587FC01-C521-4CE9-BD44-F54EFBA56238}"/>
          </ac:spMkLst>
        </pc:spChg>
        <pc:spChg chg="add del mod">
          <ac:chgData name="Chervyakov, Andrey" userId="dbdfc4e7-c505-4785-a117-c03dfe609c52" providerId="ADAL" clId="{491520B5-4800-4502-8059-B69865151877}" dt="2021-11-29T11:07:54.067" v="44"/>
          <ac:spMkLst>
            <pc:docMk/>
            <pc:sldMk cId="402781426" sldId="854"/>
            <ac:spMk id="46" creationId="{54D9BE08-F49C-4C9A-BF18-D4EE290487D6}"/>
          </ac:spMkLst>
        </pc:spChg>
        <pc:spChg chg="add del mod">
          <ac:chgData name="Chervyakov, Andrey" userId="dbdfc4e7-c505-4785-a117-c03dfe609c52" providerId="ADAL" clId="{491520B5-4800-4502-8059-B69865151877}" dt="2021-11-29T11:07:54.067" v="44"/>
          <ac:spMkLst>
            <pc:docMk/>
            <pc:sldMk cId="402781426" sldId="854"/>
            <ac:spMk id="47" creationId="{BB8146D3-7382-44B4-8665-019731323423}"/>
          </ac:spMkLst>
        </pc:spChg>
        <pc:grpChg chg="add del">
          <ac:chgData name="Chervyakov, Andrey" userId="dbdfc4e7-c505-4785-a117-c03dfe609c52" providerId="ADAL" clId="{491520B5-4800-4502-8059-B69865151877}" dt="2021-11-29T11:07:55.344" v="46" actId="478"/>
          <ac:grpSpMkLst>
            <pc:docMk/>
            <pc:sldMk cId="402781426" sldId="854"/>
            <ac:grpSpMk id="4" creationId="{003F52C9-98D4-406D-A420-3AFAE66CBB26}"/>
          </ac:grpSpMkLst>
        </pc:grpChg>
        <pc:grpChg chg="add del mod">
          <ac:chgData name="Chervyakov, Andrey" userId="dbdfc4e7-c505-4785-a117-c03dfe609c52" providerId="ADAL" clId="{491520B5-4800-4502-8059-B69865151877}" dt="2021-11-29T11:07:45.734" v="41"/>
          <ac:grpSpMkLst>
            <pc:docMk/>
            <pc:sldMk cId="402781426" sldId="854"/>
            <ac:grpSpMk id="19" creationId="{463C6B7D-EB7D-42C3-823A-4C32200DAAB3}"/>
          </ac:grpSpMkLst>
        </pc:grpChg>
        <pc:grpChg chg="mod">
          <ac:chgData name="Chervyakov, Andrey" userId="dbdfc4e7-c505-4785-a117-c03dfe609c52" providerId="ADAL" clId="{491520B5-4800-4502-8059-B69865151877}" dt="2021-11-29T11:07:39.979" v="38"/>
          <ac:grpSpMkLst>
            <pc:docMk/>
            <pc:sldMk cId="402781426" sldId="854"/>
            <ac:grpSpMk id="20" creationId="{768D1D54-FF11-4933-866E-96ADE895C383}"/>
          </ac:grpSpMkLst>
        </pc:grpChg>
        <pc:grpChg chg="mod">
          <ac:chgData name="Chervyakov, Andrey" userId="dbdfc4e7-c505-4785-a117-c03dfe609c52" providerId="ADAL" clId="{491520B5-4800-4502-8059-B69865151877}" dt="2021-11-29T11:07:39.979" v="38"/>
          <ac:grpSpMkLst>
            <pc:docMk/>
            <pc:sldMk cId="402781426" sldId="854"/>
            <ac:grpSpMk id="24" creationId="{7856AFBF-AEBD-4CCE-999F-0801146D913D}"/>
          </ac:grpSpMkLst>
        </pc:grpChg>
        <pc:grpChg chg="add del mod">
          <ac:chgData name="Chervyakov, Andrey" userId="dbdfc4e7-c505-4785-a117-c03dfe609c52" providerId="ADAL" clId="{491520B5-4800-4502-8059-B69865151877}" dt="2021-11-29T11:07:54.067" v="44"/>
          <ac:grpSpMkLst>
            <pc:docMk/>
            <pc:sldMk cId="402781426" sldId="854"/>
            <ac:grpSpMk id="34" creationId="{5E56FA98-B8EC-48A9-A69F-94DCB4A37BE2}"/>
          </ac:grpSpMkLst>
        </pc:grpChg>
        <pc:grpChg chg="mod">
          <ac:chgData name="Chervyakov, Andrey" userId="dbdfc4e7-c505-4785-a117-c03dfe609c52" providerId="ADAL" clId="{491520B5-4800-4502-8059-B69865151877}" dt="2021-11-29T11:07:48.419" v="43"/>
          <ac:grpSpMkLst>
            <pc:docMk/>
            <pc:sldMk cId="402781426" sldId="854"/>
            <ac:grpSpMk id="35" creationId="{8C192CDF-49EB-4E6D-A9D6-C16D3F02A0E5}"/>
          </ac:grpSpMkLst>
        </pc:grpChg>
        <pc:grpChg chg="mod">
          <ac:chgData name="Chervyakov, Andrey" userId="dbdfc4e7-c505-4785-a117-c03dfe609c52" providerId="ADAL" clId="{491520B5-4800-4502-8059-B69865151877}" dt="2021-11-29T11:07:48.419" v="43"/>
          <ac:grpSpMkLst>
            <pc:docMk/>
            <pc:sldMk cId="402781426" sldId="854"/>
            <ac:grpSpMk id="39" creationId="{80EFEDDC-C042-4192-BB15-F6B65C009CD1}"/>
          </ac:grpSpMkLst>
        </pc:grpChg>
        <pc:picChg chg="mod">
          <ac:chgData name="Chervyakov, Andrey" userId="dbdfc4e7-c505-4785-a117-c03dfe609c52" providerId="ADAL" clId="{491520B5-4800-4502-8059-B69865151877}" dt="2021-11-29T11:07:39.979" v="38"/>
          <ac:picMkLst>
            <pc:docMk/>
            <pc:sldMk cId="402781426" sldId="854"/>
            <ac:picMk id="22" creationId="{898156DF-ABC6-4301-B378-E1E4814E73DD}"/>
          </ac:picMkLst>
        </pc:picChg>
        <pc:picChg chg="mod">
          <ac:chgData name="Chervyakov, Andrey" userId="dbdfc4e7-c505-4785-a117-c03dfe609c52" providerId="ADAL" clId="{491520B5-4800-4502-8059-B69865151877}" dt="2021-11-29T11:07:39.979" v="38"/>
          <ac:picMkLst>
            <pc:docMk/>
            <pc:sldMk cId="402781426" sldId="854"/>
            <ac:picMk id="25" creationId="{E6D790BB-94F8-49E2-B5A4-B9F09C78CE79}"/>
          </ac:picMkLst>
        </pc:picChg>
        <pc:picChg chg="mod">
          <ac:chgData name="Chervyakov, Andrey" userId="dbdfc4e7-c505-4785-a117-c03dfe609c52" providerId="ADAL" clId="{491520B5-4800-4502-8059-B69865151877}" dt="2021-11-29T11:07:39.979" v="38"/>
          <ac:picMkLst>
            <pc:docMk/>
            <pc:sldMk cId="402781426" sldId="854"/>
            <ac:picMk id="26" creationId="{1FAE584A-EFF2-45E1-87D8-4435EBC7FC62}"/>
          </ac:picMkLst>
        </pc:picChg>
        <pc:picChg chg="mod">
          <ac:chgData name="Chervyakov, Andrey" userId="dbdfc4e7-c505-4785-a117-c03dfe609c52" providerId="ADAL" clId="{491520B5-4800-4502-8059-B69865151877}" dt="2021-11-29T11:07:39.979" v="38"/>
          <ac:picMkLst>
            <pc:docMk/>
            <pc:sldMk cId="402781426" sldId="854"/>
            <ac:picMk id="27" creationId="{120507B2-CACE-45C6-9DC1-ED3EB66D803D}"/>
          </ac:picMkLst>
        </pc:picChg>
        <pc:picChg chg="mod">
          <ac:chgData name="Chervyakov, Andrey" userId="dbdfc4e7-c505-4785-a117-c03dfe609c52" providerId="ADAL" clId="{491520B5-4800-4502-8059-B69865151877}" dt="2021-11-29T11:07:48.419" v="43"/>
          <ac:picMkLst>
            <pc:docMk/>
            <pc:sldMk cId="402781426" sldId="854"/>
            <ac:picMk id="37" creationId="{3BFF2B8E-7FC5-42BF-A9AF-C1EEE63C78F5}"/>
          </ac:picMkLst>
        </pc:picChg>
        <pc:picChg chg="mod">
          <ac:chgData name="Chervyakov, Andrey" userId="dbdfc4e7-c505-4785-a117-c03dfe609c52" providerId="ADAL" clId="{491520B5-4800-4502-8059-B69865151877}" dt="2021-11-29T11:07:48.419" v="43"/>
          <ac:picMkLst>
            <pc:docMk/>
            <pc:sldMk cId="402781426" sldId="854"/>
            <ac:picMk id="40" creationId="{A8FEF4F2-74CB-4337-9A94-53B143F431A8}"/>
          </ac:picMkLst>
        </pc:picChg>
        <pc:picChg chg="mod">
          <ac:chgData name="Chervyakov, Andrey" userId="dbdfc4e7-c505-4785-a117-c03dfe609c52" providerId="ADAL" clId="{491520B5-4800-4502-8059-B69865151877}" dt="2021-11-29T11:07:48.419" v="43"/>
          <ac:picMkLst>
            <pc:docMk/>
            <pc:sldMk cId="402781426" sldId="854"/>
            <ac:picMk id="41" creationId="{C0C2A34F-FBC5-4E1A-84AD-FEEEA47EB786}"/>
          </ac:picMkLst>
        </pc:picChg>
        <pc:picChg chg="mod">
          <ac:chgData name="Chervyakov, Andrey" userId="dbdfc4e7-c505-4785-a117-c03dfe609c52" providerId="ADAL" clId="{491520B5-4800-4502-8059-B69865151877}" dt="2021-11-29T11:07:48.419" v="43"/>
          <ac:picMkLst>
            <pc:docMk/>
            <pc:sldMk cId="402781426" sldId="854"/>
            <ac:picMk id="42" creationId="{24E3AC03-BEEA-45F8-8DC0-47426E76564C}"/>
          </ac:picMkLst>
        </pc:picChg>
        <pc:cxnChg chg="mod">
          <ac:chgData name="Chervyakov, Andrey" userId="dbdfc4e7-c505-4785-a117-c03dfe609c52" providerId="ADAL" clId="{491520B5-4800-4502-8059-B69865151877}" dt="2021-11-29T11:07:55.344" v="46" actId="478"/>
          <ac:cxnSpMkLst>
            <pc:docMk/>
            <pc:sldMk cId="402781426" sldId="854"/>
            <ac:cxnSpMk id="15" creationId="{1228FD16-3AB9-454F-89B4-878A51E799B6}"/>
          </ac:cxnSpMkLst>
        </pc:cxnChg>
        <pc:cxnChg chg="mod">
          <ac:chgData name="Chervyakov, Andrey" userId="dbdfc4e7-c505-4785-a117-c03dfe609c52" providerId="ADAL" clId="{491520B5-4800-4502-8059-B69865151877}" dt="2021-11-29T11:07:39.979" v="38"/>
          <ac:cxnSpMkLst>
            <pc:docMk/>
            <pc:sldMk cId="402781426" sldId="854"/>
            <ac:cxnSpMk id="21" creationId="{7E1FEA9A-2A57-4663-8C15-7FC188B9B8B2}"/>
          </ac:cxnSpMkLst>
        </pc:cxnChg>
        <pc:cxnChg chg="mod">
          <ac:chgData name="Chervyakov, Andrey" userId="dbdfc4e7-c505-4785-a117-c03dfe609c52" providerId="ADAL" clId="{491520B5-4800-4502-8059-B69865151877}" dt="2021-11-29T11:07:39.979" v="38"/>
          <ac:cxnSpMkLst>
            <pc:docMk/>
            <pc:sldMk cId="402781426" sldId="854"/>
            <ac:cxnSpMk id="29" creationId="{D25F76B9-8905-4D14-AEEE-E54892D70DF8}"/>
          </ac:cxnSpMkLst>
        </pc:cxnChg>
        <pc:cxnChg chg="mod">
          <ac:chgData name="Chervyakov, Andrey" userId="dbdfc4e7-c505-4785-a117-c03dfe609c52" providerId="ADAL" clId="{491520B5-4800-4502-8059-B69865151877}" dt="2021-11-29T11:07:39.979" v="38"/>
          <ac:cxnSpMkLst>
            <pc:docMk/>
            <pc:sldMk cId="402781426" sldId="854"/>
            <ac:cxnSpMk id="30" creationId="{904C31EF-1EAA-4ADF-8A22-F48CC41C28A1}"/>
          </ac:cxnSpMkLst>
        </pc:cxnChg>
        <pc:cxnChg chg="mod">
          <ac:chgData name="Chervyakov, Andrey" userId="dbdfc4e7-c505-4785-a117-c03dfe609c52" providerId="ADAL" clId="{491520B5-4800-4502-8059-B69865151877}" dt="2021-11-29T11:07:48.419" v="43"/>
          <ac:cxnSpMkLst>
            <pc:docMk/>
            <pc:sldMk cId="402781426" sldId="854"/>
            <ac:cxnSpMk id="36" creationId="{7B426F2F-690C-458B-9221-AD7103EB360F}"/>
          </ac:cxnSpMkLst>
        </pc:cxnChg>
        <pc:cxnChg chg="mod">
          <ac:chgData name="Chervyakov, Andrey" userId="dbdfc4e7-c505-4785-a117-c03dfe609c52" providerId="ADAL" clId="{491520B5-4800-4502-8059-B69865151877}" dt="2021-11-29T11:07:48.419" v="43"/>
          <ac:cxnSpMkLst>
            <pc:docMk/>
            <pc:sldMk cId="402781426" sldId="854"/>
            <ac:cxnSpMk id="44" creationId="{E200A5F4-D737-4E00-8D8A-B691C94A43AA}"/>
          </ac:cxnSpMkLst>
        </pc:cxnChg>
        <pc:cxnChg chg="mod">
          <ac:chgData name="Chervyakov, Andrey" userId="dbdfc4e7-c505-4785-a117-c03dfe609c52" providerId="ADAL" clId="{491520B5-4800-4502-8059-B69865151877}" dt="2021-11-29T11:07:48.419" v="43"/>
          <ac:cxnSpMkLst>
            <pc:docMk/>
            <pc:sldMk cId="402781426" sldId="854"/>
            <ac:cxnSpMk id="45" creationId="{408C4D80-96DE-4596-941B-AA406944F048}"/>
          </ac:cxnSpMkLst>
        </pc:cxnChg>
      </pc:sldChg>
      <pc:sldChg chg="add del">
        <pc:chgData name="Chervyakov, Andrey" userId="dbdfc4e7-c505-4785-a117-c03dfe609c52" providerId="ADAL" clId="{491520B5-4800-4502-8059-B69865151877}" dt="2021-11-29T11:08:59.766" v="58" actId="47"/>
        <pc:sldMkLst>
          <pc:docMk/>
          <pc:sldMk cId="3081566745" sldId="857"/>
        </pc:sldMkLst>
      </pc:sldChg>
      <pc:sldChg chg="addSp delSp modSp add mod">
        <pc:chgData name="Chervyakov, Andrey" userId="dbdfc4e7-c505-4785-a117-c03dfe609c52" providerId="ADAL" clId="{491520B5-4800-4502-8059-B69865151877}" dt="2021-11-29T13:07:43.228" v="158" actId="120"/>
        <pc:sldMkLst>
          <pc:docMk/>
          <pc:sldMk cId="1348554785" sldId="858"/>
        </pc:sldMkLst>
        <pc:spChg chg="del">
          <ac:chgData name="Chervyakov, Andrey" userId="dbdfc4e7-c505-4785-a117-c03dfe609c52" providerId="ADAL" clId="{491520B5-4800-4502-8059-B69865151877}" dt="2021-11-29T11:08:01.750" v="48" actId="478"/>
          <ac:spMkLst>
            <pc:docMk/>
            <pc:sldMk cId="1348554785" sldId="858"/>
            <ac:spMk id="3" creationId="{B927BEC2-270C-4F22-916D-F3BBDF82F2F5}"/>
          </ac:spMkLst>
        </pc:spChg>
        <pc:spChg chg="add del mod">
          <ac:chgData name="Chervyakov, Andrey" userId="dbdfc4e7-c505-4785-a117-c03dfe609c52" providerId="ADAL" clId="{491520B5-4800-4502-8059-B69865151877}" dt="2021-11-29T11:08:03.653" v="49" actId="478"/>
          <ac:spMkLst>
            <pc:docMk/>
            <pc:sldMk cId="1348554785" sldId="858"/>
            <ac:spMk id="17" creationId="{241C5D24-EB62-45F0-8436-2AFC8594AF79}"/>
          </ac:spMkLst>
        </pc:spChg>
        <pc:spChg chg="add mod">
          <ac:chgData name="Chervyakov, Andrey" userId="dbdfc4e7-c505-4785-a117-c03dfe609c52" providerId="ADAL" clId="{491520B5-4800-4502-8059-B69865151877}" dt="2021-11-29T11:08:09.891" v="50"/>
          <ac:spMkLst>
            <pc:docMk/>
            <pc:sldMk cId="1348554785" sldId="858"/>
            <ac:spMk id="18" creationId="{BAD099FE-F317-40B1-A547-C98876758D8B}"/>
          </ac:spMkLst>
        </pc:spChg>
        <pc:spChg chg="mod">
          <ac:chgData name="Chervyakov, Andrey" userId="dbdfc4e7-c505-4785-a117-c03dfe609c52" providerId="ADAL" clId="{491520B5-4800-4502-8059-B69865151877}" dt="2021-11-29T11:08:09.891" v="50"/>
          <ac:spMkLst>
            <pc:docMk/>
            <pc:sldMk cId="1348554785" sldId="858"/>
            <ac:spMk id="23" creationId="{5854298A-9FF7-4AAB-BA8F-03BCF5D0255A}"/>
          </ac:spMkLst>
        </pc:spChg>
        <pc:spChg chg="mod">
          <ac:chgData name="Chervyakov, Andrey" userId="dbdfc4e7-c505-4785-a117-c03dfe609c52" providerId="ADAL" clId="{491520B5-4800-4502-8059-B69865151877}" dt="2021-11-29T11:08:09.891" v="50"/>
          <ac:spMkLst>
            <pc:docMk/>
            <pc:sldMk cId="1348554785" sldId="858"/>
            <ac:spMk id="28" creationId="{2447765C-4292-4556-87F4-4F3EFA10CFB8}"/>
          </ac:spMkLst>
        </pc:spChg>
        <pc:spChg chg="add mod">
          <ac:chgData name="Chervyakov, Andrey" userId="dbdfc4e7-c505-4785-a117-c03dfe609c52" providerId="ADAL" clId="{491520B5-4800-4502-8059-B69865151877}" dt="2021-11-29T13:07:43.228" v="158" actId="120"/>
          <ac:spMkLst>
            <pc:docMk/>
            <pc:sldMk cId="1348554785" sldId="858"/>
            <ac:spMk id="31" creationId="{5DFD51EB-2BB6-48F1-AF56-C18791E3C27B}"/>
          </ac:spMkLst>
        </pc:spChg>
        <pc:spChg chg="add mod">
          <ac:chgData name="Chervyakov, Andrey" userId="dbdfc4e7-c505-4785-a117-c03dfe609c52" providerId="ADAL" clId="{491520B5-4800-4502-8059-B69865151877}" dt="2021-11-29T11:08:30.473" v="53"/>
          <ac:spMkLst>
            <pc:docMk/>
            <pc:sldMk cId="1348554785" sldId="858"/>
            <ac:spMk id="32" creationId="{AA8B80CC-56DD-4863-AA12-ABAB400E312F}"/>
          </ac:spMkLst>
        </pc:spChg>
        <pc:grpChg chg="del">
          <ac:chgData name="Chervyakov, Andrey" userId="dbdfc4e7-c505-4785-a117-c03dfe609c52" providerId="ADAL" clId="{491520B5-4800-4502-8059-B69865151877}" dt="2021-11-29T11:08:01.750" v="48" actId="478"/>
          <ac:grpSpMkLst>
            <pc:docMk/>
            <pc:sldMk cId="1348554785" sldId="858"/>
            <ac:grpSpMk id="4" creationId="{003F52C9-98D4-406D-A420-3AFAE66CBB26}"/>
          </ac:grpSpMkLst>
        </pc:grpChg>
        <pc:grpChg chg="add mod">
          <ac:chgData name="Chervyakov, Andrey" userId="dbdfc4e7-c505-4785-a117-c03dfe609c52" providerId="ADAL" clId="{491520B5-4800-4502-8059-B69865151877}" dt="2021-11-29T11:08:09.891" v="50"/>
          <ac:grpSpMkLst>
            <pc:docMk/>
            <pc:sldMk cId="1348554785" sldId="858"/>
            <ac:grpSpMk id="19" creationId="{BA49AD95-25C3-4096-9496-A0E9ED495CB7}"/>
          </ac:grpSpMkLst>
        </pc:grpChg>
        <pc:grpChg chg="mod">
          <ac:chgData name="Chervyakov, Andrey" userId="dbdfc4e7-c505-4785-a117-c03dfe609c52" providerId="ADAL" clId="{491520B5-4800-4502-8059-B69865151877}" dt="2021-11-29T11:08:09.891" v="50"/>
          <ac:grpSpMkLst>
            <pc:docMk/>
            <pc:sldMk cId="1348554785" sldId="858"/>
            <ac:grpSpMk id="20" creationId="{C8A0341D-8419-4345-A9D6-5AFEE3E8B42A}"/>
          </ac:grpSpMkLst>
        </pc:grpChg>
        <pc:grpChg chg="mod">
          <ac:chgData name="Chervyakov, Andrey" userId="dbdfc4e7-c505-4785-a117-c03dfe609c52" providerId="ADAL" clId="{491520B5-4800-4502-8059-B69865151877}" dt="2021-11-29T11:08:09.891" v="50"/>
          <ac:grpSpMkLst>
            <pc:docMk/>
            <pc:sldMk cId="1348554785" sldId="858"/>
            <ac:grpSpMk id="24" creationId="{A6A70945-AB8E-4A18-B720-E1BB1810D32C}"/>
          </ac:grpSpMkLst>
        </pc:grpChg>
        <pc:picChg chg="mod">
          <ac:chgData name="Chervyakov, Andrey" userId="dbdfc4e7-c505-4785-a117-c03dfe609c52" providerId="ADAL" clId="{491520B5-4800-4502-8059-B69865151877}" dt="2021-11-29T11:08:09.891" v="50"/>
          <ac:picMkLst>
            <pc:docMk/>
            <pc:sldMk cId="1348554785" sldId="858"/>
            <ac:picMk id="22" creationId="{D8285910-5266-4EF9-858A-3087FA40868B}"/>
          </ac:picMkLst>
        </pc:picChg>
        <pc:picChg chg="mod">
          <ac:chgData name="Chervyakov, Andrey" userId="dbdfc4e7-c505-4785-a117-c03dfe609c52" providerId="ADAL" clId="{491520B5-4800-4502-8059-B69865151877}" dt="2021-11-29T11:08:09.891" v="50"/>
          <ac:picMkLst>
            <pc:docMk/>
            <pc:sldMk cId="1348554785" sldId="858"/>
            <ac:picMk id="25" creationId="{D80CF1FF-60B4-4AA5-B190-AAB562160720}"/>
          </ac:picMkLst>
        </pc:picChg>
        <pc:picChg chg="mod">
          <ac:chgData name="Chervyakov, Andrey" userId="dbdfc4e7-c505-4785-a117-c03dfe609c52" providerId="ADAL" clId="{491520B5-4800-4502-8059-B69865151877}" dt="2021-11-29T11:08:09.891" v="50"/>
          <ac:picMkLst>
            <pc:docMk/>
            <pc:sldMk cId="1348554785" sldId="858"/>
            <ac:picMk id="26" creationId="{9F0BA0BD-B400-4A28-ABE8-3A9CC9D743EC}"/>
          </ac:picMkLst>
        </pc:picChg>
        <pc:picChg chg="mod">
          <ac:chgData name="Chervyakov, Andrey" userId="dbdfc4e7-c505-4785-a117-c03dfe609c52" providerId="ADAL" clId="{491520B5-4800-4502-8059-B69865151877}" dt="2021-11-29T11:08:09.891" v="50"/>
          <ac:picMkLst>
            <pc:docMk/>
            <pc:sldMk cId="1348554785" sldId="858"/>
            <ac:picMk id="27" creationId="{FEA43D0C-C731-4312-9AEF-014628268F3A}"/>
          </ac:picMkLst>
        </pc:picChg>
        <pc:cxnChg chg="mod">
          <ac:chgData name="Chervyakov, Andrey" userId="dbdfc4e7-c505-4785-a117-c03dfe609c52" providerId="ADAL" clId="{491520B5-4800-4502-8059-B69865151877}" dt="2021-11-29T11:08:01.750" v="48" actId="478"/>
          <ac:cxnSpMkLst>
            <pc:docMk/>
            <pc:sldMk cId="1348554785" sldId="858"/>
            <ac:cxnSpMk id="15" creationId="{1228FD16-3AB9-454F-89B4-878A51E799B6}"/>
          </ac:cxnSpMkLst>
        </pc:cxnChg>
        <pc:cxnChg chg="mod">
          <ac:chgData name="Chervyakov, Andrey" userId="dbdfc4e7-c505-4785-a117-c03dfe609c52" providerId="ADAL" clId="{491520B5-4800-4502-8059-B69865151877}" dt="2021-11-29T11:08:09.891" v="50"/>
          <ac:cxnSpMkLst>
            <pc:docMk/>
            <pc:sldMk cId="1348554785" sldId="858"/>
            <ac:cxnSpMk id="21" creationId="{D8BB6284-9EA0-4978-B1D8-61D6309336A6}"/>
          </ac:cxnSpMkLst>
        </pc:cxnChg>
        <pc:cxnChg chg="mod">
          <ac:chgData name="Chervyakov, Andrey" userId="dbdfc4e7-c505-4785-a117-c03dfe609c52" providerId="ADAL" clId="{491520B5-4800-4502-8059-B69865151877}" dt="2021-11-29T11:08:09.891" v="50"/>
          <ac:cxnSpMkLst>
            <pc:docMk/>
            <pc:sldMk cId="1348554785" sldId="858"/>
            <ac:cxnSpMk id="29" creationId="{B1D158B7-0D54-41F6-B2E9-12DFD212EB51}"/>
          </ac:cxnSpMkLst>
        </pc:cxnChg>
        <pc:cxnChg chg="mod">
          <ac:chgData name="Chervyakov, Andrey" userId="dbdfc4e7-c505-4785-a117-c03dfe609c52" providerId="ADAL" clId="{491520B5-4800-4502-8059-B69865151877}" dt="2021-11-29T11:08:09.891" v="50"/>
          <ac:cxnSpMkLst>
            <pc:docMk/>
            <pc:sldMk cId="1348554785" sldId="858"/>
            <ac:cxnSpMk id="30" creationId="{E64B316F-8674-42E1-B8C1-EB2C259DA725}"/>
          </ac:cxnSpMkLst>
        </pc:cxnChg>
      </pc:sldChg>
    </pc:docChg>
  </pc:docChgLst>
  <pc:docChgLst>
    <pc:chgData name="Chervyakov, Andrey" userId="dbdfc4e7-c505-4785-a117-c03dfe609c52" providerId="ADAL" clId="{D9966C0F-10E6-4E21-8DBF-EA0BF66B2DB7}"/>
    <pc:docChg chg="undo custSel modSld modMainMaster">
      <pc:chgData name="Chervyakov, Andrey" userId="dbdfc4e7-c505-4785-a117-c03dfe609c52" providerId="ADAL" clId="{D9966C0F-10E6-4E21-8DBF-EA0BF66B2DB7}" dt="2021-03-15T11:51:20.164" v="9" actId="478"/>
      <pc:docMkLst>
        <pc:docMk/>
      </pc:docMkLst>
      <pc:sldChg chg="modSp mod">
        <pc:chgData name="Chervyakov, Andrey" userId="dbdfc4e7-c505-4785-a117-c03dfe609c52" providerId="ADAL" clId="{D9966C0F-10E6-4E21-8DBF-EA0BF66B2DB7}" dt="2021-03-15T11:50:05.952" v="1" actId="27636"/>
        <pc:sldMkLst>
          <pc:docMk/>
          <pc:sldMk cId="904569255" sldId="338"/>
        </pc:sldMkLst>
        <pc:spChg chg="mod">
          <ac:chgData name="Chervyakov, Andrey" userId="dbdfc4e7-c505-4785-a117-c03dfe609c52" providerId="ADAL" clId="{D9966C0F-10E6-4E21-8DBF-EA0BF66B2DB7}" dt="2021-03-15T11:50:05.952" v="1" actId="27636"/>
          <ac:spMkLst>
            <pc:docMk/>
            <pc:sldMk cId="904569255" sldId="338"/>
            <ac:spMk id="2" creationId="{586FE957-3966-4252-A9FC-C42F352E53A9}"/>
          </ac:spMkLst>
        </pc:spChg>
      </pc:sldChg>
      <pc:sldChg chg="modCm">
        <pc:chgData name="Chervyakov, Andrey" userId="dbdfc4e7-c505-4785-a117-c03dfe609c52" providerId="ADAL" clId="{D9966C0F-10E6-4E21-8DBF-EA0BF66B2DB7}" dt="2021-03-15T11:50:17.827" v="3" actId="5900"/>
        <pc:sldMkLst>
          <pc:docMk/>
          <pc:sldMk cId="1182208210" sldId="344"/>
        </pc:sldMkLst>
      </pc:sldChg>
      <pc:sldChg chg="delCm modCm">
        <pc:chgData name="Chervyakov, Andrey" userId="dbdfc4e7-c505-4785-a117-c03dfe609c52" providerId="ADAL" clId="{D9966C0F-10E6-4E21-8DBF-EA0BF66B2DB7}" dt="2021-03-15T11:50:09.951" v="2" actId="1592"/>
        <pc:sldMkLst>
          <pc:docMk/>
          <pc:sldMk cId="2336817737" sldId="345"/>
        </pc:sldMkLst>
      </pc:sldChg>
      <pc:sldMasterChg chg="delSp mod modSldLayout">
        <pc:chgData name="Chervyakov, Andrey" userId="dbdfc4e7-c505-4785-a117-c03dfe609c52" providerId="ADAL" clId="{D9966C0F-10E6-4E21-8DBF-EA0BF66B2DB7}" dt="2021-03-15T11:51:20.164" v="9" actId="478"/>
        <pc:sldMasterMkLst>
          <pc:docMk/>
          <pc:sldMasterMk cId="1960754724" sldId="2147483717"/>
        </pc:sldMasterMkLst>
        <pc:spChg chg="del">
          <ac:chgData name="Chervyakov, Andrey" userId="dbdfc4e7-c505-4785-a117-c03dfe609c52" providerId="ADAL" clId="{D9966C0F-10E6-4E21-8DBF-EA0BF66B2DB7}" dt="2021-03-15T11:51:01.630" v="5" actId="478"/>
          <ac:spMkLst>
            <pc:docMk/>
            <pc:sldMasterMk cId="1960754724" sldId="2147483717"/>
            <ac:spMk id="8" creationId="{D272B893-3411-4154-A13D-8DB1F4E167A4}"/>
          </ac:spMkLst>
        </pc:spChg>
        <pc:spChg chg="del">
          <ac:chgData name="Chervyakov, Andrey" userId="dbdfc4e7-c505-4785-a117-c03dfe609c52" providerId="ADAL" clId="{D9966C0F-10E6-4E21-8DBF-EA0BF66B2DB7}" dt="2021-03-15T11:51:00.256" v="4" actId="478"/>
          <ac:spMkLst>
            <pc:docMk/>
            <pc:sldMasterMk cId="1960754724" sldId="2147483717"/>
            <ac:spMk id="9" creationId="{8A75CF89-9B1A-49AA-8C1C-7280637B6567}"/>
          </ac:spMkLst>
        </pc:spChg>
        <pc:sldLayoutChg chg="delSp mod">
          <pc:chgData name="Chervyakov, Andrey" userId="dbdfc4e7-c505-4785-a117-c03dfe609c52" providerId="ADAL" clId="{D9966C0F-10E6-4E21-8DBF-EA0BF66B2DB7}" dt="2021-03-15T11:51:12.008" v="7" actId="478"/>
          <pc:sldLayoutMkLst>
            <pc:docMk/>
            <pc:sldMasterMk cId="1960754724" sldId="2147483717"/>
            <pc:sldLayoutMk cId="2041040202" sldId="2147483731"/>
          </pc:sldLayoutMkLst>
          <pc:spChg chg="del">
            <ac:chgData name="Chervyakov, Andrey" userId="dbdfc4e7-c505-4785-a117-c03dfe609c52" providerId="ADAL" clId="{D9966C0F-10E6-4E21-8DBF-EA0BF66B2DB7}" dt="2021-03-15T11:51:12.008" v="7" actId="478"/>
            <ac:spMkLst>
              <pc:docMk/>
              <pc:sldMasterMk cId="1960754724" sldId="2147483717"/>
              <pc:sldLayoutMk cId="2041040202" sldId="2147483731"/>
              <ac:spMk id="9" creationId="{7DFBDE8F-8844-4DFF-BA21-35B58CB1D8AF}"/>
            </ac:spMkLst>
          </pc:spChg>
          <pc:spChg chg="del">
            <ac:chgData name="Chervyakov, Andrey" userId="dbdfc4e7-c505-4785-a117-c03dfe609c52" providerId="ADAL" clId="{D9966C0F-10E6-4E21-8DBF-EA0BF66B2DB7}" dt="2021-03-15T11:51:10.520" v="6" actId="478"/>
            <ac:spMkLst>
              <pc:docMk/>
              <pc:sldMasterMk cId="1960754724" sldId="2147483717"/>
              <pc:sldLayoutMk cId="2041040202" sldId="2147483731"/>
              <ac:spMk id="10" creationId="{D575CFAC-8A95-416C-AF0A-BE82C31DD56A}"/>
            </ac:spMkLst>
          </pc:spChg>
        </pc:sldLayoutChg>
        <pc:sldLayoutChg chg="addSp delSp mod">
          <pc:chgData name="Chervyakov, Andrey" userId="dbdfc4e7-c505-4785-a117-c03dfe609c52" providerId="ADAL" clId="{D9966C0F-10E6-4E21-8DBF-EA0BF66B2DB7}" dt="2021-03-15T11:51:20.164" v="9" actId="478"/>
          <pc:sldLayoutMkLst>
            <pc:docMk/>
            <pc:sldMasterMk cId="1960754724" sldId="2147483717"/>
            <pc:sldLayoutMk cId="3066085453" sldId="2147483733"/>
          </pc:sldLayoutMkLst>
          <pc:spChg chg="add del">
            <ac:chgData name="Chervyakov, Andrey" userId="dbdfc4e7-c505-4785-a117-c03dfe609c52" providerId="ADAL" clId="{D9966C0F-10E6-4E21-8DBF-EA0BF66B2DB7}" dt="2021-03-15T11:51:20.164" v="9" actId="478"/>
            <ac:spMkLst>
              <pc:docMk/>
              <pc:sldMasterMk cId="1960754724" sldId="2147483717"/>
              <pc:sldLayoutMk cId="3066085453" sldId="2147483733"/>
              <ac:spMk id="5" creationId="{3CEB7CF4-6E59-4F58-B339-D2AEFB0D202B}"/>
            </ac:spMkLst>
          </pc:spChg>
        </pc:sldLayoutChg>
      </pc:sldMasterChg>
    </pc:docChg>
  </pc:docChgLst>
  <pc:docChgLst>
    <pc:chgData name="Kim, Jiwoo" userId="S::jiwoo.kim@intel.com::fb274f52-7448-4f5f-8282-633eb88d7d5c" providerId="AD" clId="Web-{AE77C16B-850B-2803-47CF-28687B5D0A72}"/>
    <pc:docChg chg="modSld">
      <pc:chgData name="Kim, Jiwoo" userId="S::jiwoo.kim@intel.com::fb274f52-7448-4f5f-8282-633eb88d7d5c" providerId="AD" clId="Web-{AE77C16B-850B-2803-47CF-28687B5D0A72}" dt="2021-03-15T04:32:17.760" v="2"/>
      <pc:docMkLst>
        <pc:docMk/>
      </pc:docMkLst>
      <pc:sldChg chg="modSp">
        <pc:chgData name="Kim, Jiwoo" userId="S::jiwoo.kim@intel.com::fb274f52-7448-4f5f-8282-633eb88d7d5c" providerId="AD" clId="Web-{AE77C16B-850B-2803-47CF-28687B5D0A72}" dt="2021-03-15T04:32:17.760" v="2"/>
        <pc:sldMkLst>
          <pc:docMk/>
          <pc:sldMk cId="904569255" sldId="338"/>
        </pc:sldMkLst>
        <pc:spChg chg="mod">
          <ac:chgData name="Kim, Jiwoo" userId="S::jiwoo.kim@intel.com::fb274f52-7448-4f5f-8282-633eb88d7d5c" providerId="AD" clId="Web-{AE77C16B-850B-2803-47CF-28687B5D0A72}" dt="2021-03-15T04:32:17.760" v="2"/>
          <ac:spMkLst>
            <pc:docMk/>
            <pc:sldMk cId="904569255" sldId="338"/>
            <ac:spMk id="2" creationId="{586FE957-3966-4252-A9FC-C42F352E53A9}"/>
          </ac:spMkLst>
        </pc:spChg>
      </pc:sldChg>
    </pc:docChg>
  </pc:docChgLst>
  <pc:docChgLst>
    <pc:chgData name="Burbidge, Richard C" userId="a545731e-e488-4b07-a59b-872b3f2f8473" providerId="ADAL" clId="{C2B01D6E-3595-4268-859A-0397CBAC8498}"/>
    <pc:docChg chg="custSel modSld">
      <pc:chgData name="Burbidge, Richard C" userId="a545731e-e488-4b07-a59b-872b3f2f8473" providerId="ADAL" clId="{C2B01D6E-3595-4268-859A-0397CBAC8498}" dt="2021-03-14T12:19:20.878" v="58"/>
      <pc:docMkLst>
        <pc:docMk/>
      </pc:docMkLst>
      <pc:sldChg chg="modSp mod addCm modCm">
        <pc:chgData name="Burbidge, Richard C" userId="a545731e-e488-4b07-a59b-872b3f2f8473" providerId="ADAL" clId="{C2B01D6E-3595-4268-859A-0397CBAC8498}" dt="2021-03-14T12:19:20.878" v="58"/>
        <pc:sldMkLst>
          <pc:docMk/>
          <pc:sldMk cId="1182208210" sldId="344"/>
        </pc:sldMkLst>
        <pc:spChg chg="mod">
          <ac:chgData name="Burbidge, Richard C" userId="a545731e-e488-4b07-a59b-872b3f2f8473" providerId="ADAL" clId="{C2B01D6E-3595-4268-859A-0397CBAC8498}" dt="2021-03-14T12:17:00.859" v="55" actId="207"/>
          <ac:spMkLst>
            <pc:docMk/>
            <pc:sldMk cId="1182208210" sldId="344"/>
            <ac:spMk id="3" creationId="{78BF81F4-307A-4F4F-9FCF-152BD27778D7}"/>
          </ac:spMkLst>
        </pc:spChg>
      </pc:sldChg>
      <pc:sldChg chg="addCm modCm">
        <pc:chgData name="Burbidge, Richard C" userId="a545731e-e488-4b07-a59b-872b3f2f8473" providerId="ADAL" clId="{C2B01D6E-3595-4268-859A-0397CBAC8498}" dt="2021-03-14T12:15:04.644" v="4"/>
        <pc:sldMkLst>
          <pc:docMk/>
          <pc:sldMk cId="2336817737" sldId="345"/>
        </pc:sldMkLst>
      </pc:sldChg>
      <pc:sldChg chg="modSp mod">
        <pc:chgData name="Burbidge, Richard C" userId="a545731e-e488-4b07-a59b-872b3f2f8473" providerId="ADAL" clId="{C2B01D6E-3595-4268-859A-0397CBAC8498}" dt="2021-03-14T12:16:06.999" v="5" actId="15"/>
        <pc:sldMkLst>
          <pc:docMk/>
          <pc:sldMk cId="1991844068" sldId="346"/>
        </pc:sldMkLst>
        <pc:spChg chg="mod">
          <ac:chgData name="Burbidge, Richard C" userId="a545731e-e488-4b07-a59b-872b3f2f8473" providerId="ADAL" clId="{C2B01D6E-3595-4268-859A-0397CBAC8498}" dt="2021-03-14T12:16:06.999" v="5" actId="15"/>
          <ac:spMkLst>
            <pc:docMk/>
            <pc:sldMk cId="1991844068" sldId="346"/>
            <ac:spMk id="3" creationId="{4104B899-EBD8-4E84-8C5E-2A89614FB97D}"/>
          </ac:spMkLst>
        </pc:spChg>
      </pc:sldChg>
    </pc:docChg>
  </pc:docChgLst>
  <pc:docChgLst>
    <pc:chgData name="Lee, Daewon" userId="28e05387-f4f7-48b2-9372-792a3072852d" providerId="ADAL" clId="{2F16C93F-8F32-4564-BD68-849E9236D8E7}"/>
    <pc:docChg chg="undo custSel modSld modMainMaster">
      <pc:chgData name="Lee, Daewon" userId="28e05387-f4f7-48b2-9372-792a3072852d" providerId="ADAL" clId="{2F16C93F-8F32-4564-BD68-849E9236D8E7}" dt="2021-03-14T07:13:24.891" v="519" actId="2696"/>
      <pc:docMkLst>
        <pc:docMk/>
      </pc:docMkLst>
      <pc:sldChg chg="modTransition">
        <pc:chgData name="Lee, Daewon" userId="28e05387-f4f7-48b2-9372-792a3072852d" providerId="ADAL" clId="{2F16C93F-8F32-4564-BD68-849E9236D8E7}" dt="2021-03-14T07:11:38.145" v="474"/>
        <pc:sldMkLst>
          <pc:docMk/>
          <pc:sldMk cId="326920052" sldId="292"/>
        </pc:sldMkLst>
      </pc:sldChg>
      <pc:sldChg chg="modSp mod modTransition">
        <pc:chgData name="Lee, Daewon" userId="28e05387-f4f7-48b2-9372-792a3072852d" providerId="ADAL" clId="{2F16C93F-8F32-4564-BD68-849E9236D8E7}" dt="2021-03-14T07:12:50.305" v="486" actId="14100"/>
        <pc:sldMkLst>
          <pc:docMk/>
          <pc:sldMk cId="904569255" sldId="338"/>
        </pc:sldMkLst>
        <pc:spChg chg="mod">
          <ac:chgData name="Lee, Daewon" userId="28e05387-f4f7-48b2-9372-792a3072852d" providerId="ADAL" clId="{2F16C93F-8F32-4564-BD68-849E9236D8E7}" dt="2021-03-14T07:12:44.013" v="483" actId="1076"/>
          <ac:spMkLst>
            <pc:docMk/>
            <pc:sldMk cId="904569255" sldId="338"/>
            <ac:spMk id="2" creationId="{586FE957-3966-4252-A9FC-C42F352E53A9}"/>
          </ac:spMkLst>
        </pc:spChg>
        <pc:spChg chg="mod">
          <ac:chgData name="Lee, Daewon" userId="28e05387-f4f7-48b2-9372-792a3072852d" providerId="ADAL" clId="{2F16C93F-8F32-4564-BD68-849E9236D8E7}" dt="2021-03-14T07:12:38.160" v="481"/>
          <ac:spMkLst>
            <pc:docMk/>
            <pc:sldMk cId="904569255" sldId="338"/>
            <ac:spMk id="3" creationId="{04771246-319D-4C3A-9DB1-8C4D30A3AD33}"/>
          </ac:spMkLst>
        </pc:spChg>
        <pc:spChg chg="mod">
          <ac:chgData name="Lee, Daewon" userId="28e05387-f4f7-48b2-9372-792a3072852d" providerId="ADAL" clId="{2F16C93F-8F32-4564-BD68-849E9236D8E7}" dt="2021-03-14T07:12:50.305" v="486" actId="14100"/>
          <ac:spMkLst>
            <pc:docMk/>
            <pc:sldMk cId="904569255" sldId="338"/>
            <ac:spMk id="4" creationId="{5059344D-8598-4A55-8E7C-C1CDD48C1267}"/>
          </ac:spMkLst>
        </pc:spChg>
      </pc:sldChg>
      <pc:sldChg chg="modSp mod modTransition">
        <pc:chgData name="Lee, Daewon" userId="28e05387-f4f7-48b2-9372-792a3072852d" providerId="ADAL" clId="{2F16C93F-8F32-4564-BD68-849E9236D8E7}" dt="2021-03-14T07:12:57.628" v="487"/>
        <pc:sldMkLst>
          <pc:docMk/>
          <pc:sldMk cId="1691464046" sldId="342"/>
        </pc:sldMkLst>
        <pc:spChg chg="mod">
          <ac:chgData name="Lee, Daewon" userId="28e05387-f4f7-48b2-9372-792a3072852d" providerId="ADAL" clId="{2F16C93F-8F32-4564-BD68-849E9236D8E7}" dt="2021-03-14T07:12:57.628" v="487"/>
          <ac:spMkLst>
            <pc:docMk/>
            <pc:sldMk cId="1691464046" sldId="342"/>
            <ac:spMk id="2" creationId="{B19FBA95-D5AF-43B1-8343-34619459602D}"/>
          </ac:spMkLst>
        </pc:spChg>
        <pc:spChg chg="mod">
          <ac:chgData name="Lee, Daewon" userId="28e05387-f4f7-48b2-9372-792a3072852d" providerId="ADAL" clId="{2F16C93F-8F32-4564-BD68-849E9236D8E7}" dt="2021-03-14T07:12:57.628" v="487"/>
          <ac:spMkLst>
            <pc:docMk/>
            <pc:sldMk cId="1691464046" sldId="342"/>
            <ac:spMk id="3" creationId="{FE330B27-C227-499E-9B68-83E54145A5BC}"/>
          </ac:spMkLst>
        </pc:spChg>
      </pc:sldChg>
      <pc:sldChg chg="modSp mod modTransition">
        <pc:chgData name="Lee, Daewon" userId="28e05387-f4f7-48b2-9372-792a3072852d" providerId="ADAL" clId="{2F16C93F-8F32-4564-BD68-849E9236D8E7}" dt="2021-03-14T07:13:11.655" v="490"/>
        <pc:sldMkLst>
          <pc:docMk/>
          <pc:sldMk cId="1182208210" sldId="344"/>
        </pc:sldMkLst>
        <pc:spChg chg="mod">
          <ac:chgData name="Lee, Daewon" userId="28e05387-f4f7-48b2-9372-792a3072852d" providerId="ADAL" clId="{2F16C93F-8F32-4564-BD68-849E9236D8E7}" dt="2021-03-14T07:13:11.655" v="490"/>
          <ac:spMkLst>
            <pc:docMk/>
            <pc:sldMk cId="1182208210" sldId="344"/>
            <ac:spMk id="2" creationId="{AC093EF6-811B-4966-8607-108E8F262346}"/>
          </ac:spMkLst>
        </pc:spChg>
        <pc:spChg chg="mod">
          <ac:chgData name="Lee, Daewon" userId="28e05387-f4f7-48b2-9372-792a3072852d" providerId="ADAL" clId="{2F16C93F-8F32-4564-BD68-849E9236D8E7}" dt="2021-03-14T07:13:11.655" v="490"/>
          <ac:spMkLst>
            <pc:docMk/>
            <pc:sldMk cId="1182208210" sldId="344"/>
            <ac:spMk id="3" creationId="{78BF81F4-307A-4F4F-9FCF-152BD27778D7}"/>
          </ac:spMkLst>
        </pc:spChg>
      </pc:sldChg>
      <pc:sldChg chg="modSp mod modTransition">
        <pc:chgData name="Lee, Daewon" userId="28e05387-f4f7-48b2-9372-792a3072852d" providerId="ADAL" clId="{2F16C93F-8F32-4564-BD68-849E9236D8E7}" dt="2021-03-14T07:13:03.572" v="488"/>
        <pc:sldMkLst>
          <pc:docMk/>
          <pc:sldMk cId="2336817737" sldId="345"/>
        </pc:sldMkLst>
        <pc:spChg chg="mod">
          <ac:chgData name="Lee, Daewon" userId="28e05387-f4f7-48b2-9372-792a3072852d" providerId="ADAL" clId="{2F16C93F-8F32-4564-BD68-849E9236D8E7}" dt="2021-03-14T07:13:03.572" v="488"/>
          <ac:spMkLst>
            <pc:docMk/>
            <pc:sldMk cId="2336817737" sldId="345"/>
            <ac:spMk id="2" creationId="{2BD89B43-438D-40CD-AE20-0EAC56ED820F}"/>
          </ac:spMkLst>
        </pc:spChg>
        <pc:spChg chg="mod">
          <ac:chgData name="Lee, Daewon" userId="28e05387-f4f7-48b2-9372-792a3072852d" providerId="ADAL" clId="{2F16C93F-8F32-4564-BD68-849E9236D8E7}" dt="2021-03-14T07:13:03.572" v="488"/>
          <ac:spMkLst>
            <pc:docMk/>
            <pc:sldMk cId="2336817737" sldId="345"/>
            <ac:spMk id="3" creationId="{4104B899-EBD8-4E84-8C5E-2A89614FB97D}"/>
          </ac:spMkLst>
        </pc:spChg>
      </pc:sldChg>
      <pc:sldChg chg="modSp mod modTransition">
        <pc:chgData name="Lee, Daewon" userId="28e05387-f4f7-48b2-9372-792a3072852d" providerId="ADAL" clId="{2F16C93F-8F32-4564-BD68-849E9236D8E7}" dt="2021-03-14T07:13:08.186" v="489"/>
        <pc:sldMkLst>
          <pc:docMk/>
          <pc:sldMk cId="1991844068" sldId="346"/>
        </pc:sldMkLst>
        <pc:spChg chg="mod">
          <ac:chgData name="Lee, Daewon" userId="28e05387-f4f7-48b2-9372-792a3072852d" providerId="ADAL" clId="{2F16C93F-8F32-4564-BD68-849E9236D8E7}" dt="2021-03-14T07:13:08.186" v="489"/>
          <ac:spMkLst>
            <pc:docMk/>
            <pc:sldMk cId="1991844068" sldId="346"/>
            <ac:spMk id="2" creationId="{2BD89B43-438D-40CD-AE20-0EAC56ED820F}"/>
          </ac:spMkLst>
        </pc:spChg>
        <pc:spChg chg="mod">
          <ac:chgData name="Lee, Daewon" userId="28e05387-f4f7-48b2-9372-792a3072852d" providerId="ADAL" clId="{2F16C93F-8F32-4564-BD68-849E9236D8E7}" dt="2021-03-14T07:13:08.186" v="489"/>
          <ac:spMkLst>
            <pc:docMk/>
            <pc:sldMk cId="1991844068" sldId="346"/>
            <ac:spMk id="3" creationId="{4104B899-EBD8-4E84-8C5E-2A89614FB97D}"/>
          </ac:spMkLst>
        </pc:spChg>
      </pc:sldChg>
      <pc:sldMasterChg chg="delSldLayout modSldLayout">
        <pc:chgData name="Lee, Daewon" userId="28e05387-f4f7-48b2-9372-792a3072852d" providerId="ADAL" clId="{2F16C93F-8F32-4564-BD68-849E9236D8E7}" dt="2021-03-14T07:13:24.891" v="519" actId="2696"/>
        <pc:sldMasterMkLst>
          <pc:docMk/>
          <pc:sldMasterMk cId="1960754724" sldId="2147483717"/>
        </pc:sldMasterMkLst>
        <pc:sldLayoutChg chg="del modTransition">
          <pc:chgData name="Lee, Daewon" userId="28e05387-f4f7-48b2-9372-792a3072852d" providerId="ADAL" clId="{2F16C93F-8F32-4564-BD68-849E9236D8E7}" dt="2021-03-14T07:13:24.886" v="518" actId="2696"/>
          <pc:sldLayoutMkLst>
            <pc:docMk/>
            <pc:sldMasterMk cId="1960754724" sldId="2147483717"/>
            <pc:sldLayoutMk cId="3653876434" sldId="2147483660"/>
          </pc:sldLayoutMkLst>
        </pc:sldLayoutChg>
        <pc:sldLayoutChg chg="del modTransition">
          <pc:chgData name="Lee, Daewon" userId="28e05387-f4f7-48b2-9372-792a3072852d" providerId="ADAL" clId="{2F16C93F-8F32-4564-BD68-849E9236D8E7}" dt="2021-03-14T07:13:24.891" v="519" actId="2696"/>
          <pc:sldLayoutMkLst>
            <pc:docMk/>
            <pc:sldMasterMk cId="1960754724" sldId="2147483717"/>
            <pc:sldLayoutMk cId="18607883" sldId="2147483661"/>
          </pc:sldLayoutMkLst>
        </pc:sldLayoutChg>
        <pc:sldLayoutChg chg="del modTransition">
          <pc:chgData name="Lee, Daewon" userId="28e05387-f4f7-48b2-9372-792a3072852d" providerId="ADAL" clId="{2F16C93F-8F32-4564-BD68-849E9236D8E7}" dt="2021-03-14T07:13:24.681" v="494" actId="2696"/>
          <pc:sldLayoutMkLst>
            <pc:docMk/>
            <pc:sldMasterMk cId="1960754724" sldId="2147483717"/>
            <pc:sldLayoutMk cId="1833988981" sldId="2147483664"/>
          </pc:sldLayoutMkLst>
        </pc:sldLayoutChg>
        <pc:sldLayoutChg chg="del modTransition">
          <pc:chgData name="Lee, Daewon" userId="28e05387-f4f7-48b2-9372-792a3072852d" providerId="ADAL" clId="{2F16C93F-8F32-4564-BD68-849E9236D8E7}" dt="2021-03-14T07:13:24.688" v="495" actId="2696"/>
          <pc:sldLayoutMkLst>
            <pc:docMk/>
            <pc:sldMasterMk cId="1960754724" sldId="2147483717"/>
            <pc:sldLayoutMk cId="2781913739" sldId="2147483666"/>
          </pc:sldLayoutMkLst>
        </pc:sldLayoutChg>
        <pc:sldLayoutChg chg="del modTransition">
          <pc:chgData name="Lee, Daewon" userId="28e05387-f4f7-48b2-9372-792a3072852d" providerId="ADAL" clId="{2F16C93F-8F32-4564-BD68-849E9236D8E7}" dt="2021-03-14T07:13:24.695" v="496" actId="2696"/>
          <pc:sldLayoutMkLst>
            <pc:docMk/>
            <pc:sldMasterMk cId="1960754724" sldId="2147483717"/>
            <pc:sldLayoutMk cId="1297598437" sldId="2147483667"/>
          </pc:sldLayoutMkLst>
        </pc:sldLayoutChg>
        <pc:sldLayoutChg chg="del modTransition">
          <pc:chgData name="Lee, Daewon" userId="28e05387-f4f7-48b2-9372-792a3072852d" providerId="ADAL" clId="{2F16C93F-8F32-4564-BD68-849E9236D8E7}" dt="2021-03-14T07:13:24.704" v="497" actId="2696"/>
          <pc:sldLayoutMkLst>
            <pc:docMk/>
            <pc:sldMasterMk cId="1960754724" sldId="2147483717"/>
            <pc:sldLayoutMk cId="408512293" sldId="2147483669"/>
          </pc:sldLayoutMkLst>
        </pc:sldLayoutChg>
        <pc:sldLayoutChg chg="del modTransition">
          <pc:chgData name="Lee, Daewon" userId="28e05387-f4f7-48b2-9372-792a3072852d" providerId="ADAL" clId="{2F16C93F-8F32-4564-BD68-849E9236D8E7}" dt="2021-03-14T07:13:24.716" v="498" actId="2696"/>
          <pc:sldLayoutMkLst>
            <pc:docMk/>
            <pc:sldMasterMk cId="1960754724" sldId="2147483717"/>
            <pc:sldLayoutMk cId="630544998" sldId="2147483670"/>
          </pc:sldLayoutMkLst>
        </pc:sldLayoutChg>
        <pc:sldLayoutChg chg="del modTransition">
          <pc:chgData name="Lee, Daewon" userId="28e05387-f4f7-48b2-9372-792a3072852d" providerId="ADAL" clId="{2F16C93F-8F32-4564-BD68-849E9236D8E7}" dt="2021-03-14T07:13:24.727" v="499" actId="2696"/>
          <pc:sldLayoutMkLst>
            <pc:docMk/>
            <pc:sldMasterMk cId="1960754724" sldId="2147483717"/>
            <pc:sldLayoutMk cId="3591506800" sldId="2147483671"/>
          </pc:sldLayoutMkLst>
        </pc:sldLayoutChg>
        <pc:sldLayoutChg chg="del modTransition">
          <pc:chgData name="Lee, Daewon" userId="28e05387-f4f7-48b2-9372-792a3072852d" providerId="ADAL" clId="{2F16C93F-8F32-4564-BD68-849E9236D8E7}" dt="2021-03-14T07:13:24.739" v="500" actId="2696"/>
          <pc:sldLayoutMkLst>
            <pc:docMk/>
            <pc:sldMasterMk cId="1960754724" sldId="2147483717"/>
            <pc:sldLayoutMk cId="1891522336" sldId="2147483672"/>
          </pc:sldLayoutMkLst>
        </pc:sldLayoutChg>
        <pc:sldLayoutChg chg="del modTransition">
          <pc:chgData name="Lee, Daewon" userId="28e05387-f4f7-48b2-9372-792a3072852d" providerId="ADAL" clId="{2F16C93F-8F32-4564-BD68-849E9236D8E7}" dt="2021-03-14T07:13:24.749" v="501" actId="2696"/>
          <pc:sldLayoutMkLst>
            <pc:docMk/>
            <pc:sldMasterMk cId="1960754724" sldId="2147483717"/>
            <pc:sldLayoutMk cId="3966181196" sldId="2147483673"/>
          </pc:sldLayoutMkLst>
        </pc:sldLayoutChg>
        <pc:sldLayoutChg chg="del modTransition">
          <pc:chgData name="Lee, Daewon" userId="28e05387-f4f7-48b2-9372-792a3072852d" providerId="ADAL" clId="{2F16C93F-8F32-4564-BD68-849E9236D8E7}" dt="2021-03-14T07:13:24.757" v="502" actId="2696"/>
          <pc:sldLayoutMkLst>
            <pc:docMk/>
            <pc:sldMasterMk cId="1960754724" sldId="2147483717"/>
            <pc:sldLayoutMk cId="4164254490" sldId="2147483674"/>
          </pc:sldLayoutMkLst>
        </pc:sldLayoutChg>
        <pc:sldLayoutChg chg="del modTransition">
          <pc:chgData name="Lee, Daewon" userId="28e05387-f4f7-48b2-9372-792a3072852d" providerId="ADAL" clId="{2F16C93F-8F32-4564-BD68-849E9236D8E7}" dt="2021-03-14T07:13:24.764" v="503" actId="2696"/>
          <pc:sldLayoutMkLst>
            <pc:docMk/>
            <pc:sldMasterMk cId="1960754724" sldId="2147483717"/>
            <pc:sldLayoutMk cId="3884314420" sldId="2147483675"/>
          </pc:sldLayoutMkLst>
        </pc:sldLayoutChg>
        <pc:sldLayoutChg chg="del modTransition">
          <pc:chgData name="Lee, Daewon" userId="28e05387-f4f7-48b2-9372-792a3072852d" providerId="ADAL" clId="{2F16C93F-8F32-4564-BD68-849E9236D8E7}" dt="2021-03-14T07:13:24.772" v="504" actId="2696"/>
          <pc:sldLayoutMkLst>
            <pc:docMk/>
            <pc:sldMasterMk cId="1960754724" sldId="2147483717"/>
            <pc:sldLayoutMk cId="4024890904" sldId="2147483676"/>
          </pc:sldLayoutMkLst>
        </pc:sldLayoutChg>
        <pc:sldLayoutChg chg="del modTransition">
          <pc:chgData name="Lee, Daewon" userId="28e05387-f4f7-48b2-9372-792a3072852d" providerId="ADAL" clId="{2F16C93F-8F32-4564-BD68-849E9236D8E7}" dt="2021-03-14T07:13:24.779" v="505" actId="2696"/>
          <pc:sldLayoutMkLst>
            <pc:docMk/>
            <pc:sldMasterMk cId="1960754724" sldId="2147483717"/>
            <pc:sldLayoutMk cId="2900606425" sldId="2147483677"/>
          </pc:sldLayoutMkLst>
        </pc:sldLayoutChg>
        <pc:sldLayoutChg chg="del modTransition">
          <pc:chgData name="Lee, Daewon" userId="28e05387-f4f7-48b2-9372-792a3072852d" providerId="ADAL" clId="{2F16C93F-8F32-4564-BD68-849E9236D8E7}" dt="2021-03-14T07:13:24.785" v="506" actId="2696"/>
          <pc:sldLayoutMkLst>
            <pc:docMk/>
            <pc:sldMasterMk cId="1960754724" sldId="2147483717"/>
            <pc:sldLayoutMk cId="1714265275" sldId="2147483678"/>
          </pc:sldLayoutMkLst>
        </pc:sldLayoutChg>
        <pc:sldLayoutChg chg="del modTransition">
          <pc:chgData name="Lee, Daewon" userId="28e05387-f4f7-48b2-9372-792a3072852d" providerId="ADAL" clId="{2F16C93F-8F32-4564-BD68-849E9236D8E7}" dt="2021-03-14T07:13:24.792" v="507" actId="2696"/>
          <pc:sldLayoutMkLst>
            <pc:docMk/>
            <pc:sldMasterMk cId="1960754724" sldId="2147483717"/>
            <pc:sldLayoutMk cId="1519109908" sldId="2147483679"/>
          </pc:sldLayoutMkLst>
        </pc:sldLayoutChg>
        <pc:sldLayoutChg chg="del modTransition">
          <pc:chgData name="Lee, Daewon" userId="28e05387-f4f7-48b2-9372-792a3072852d" providerId="ADAL" clId="{2F16C93F-8F32-4564-BD68-849E9236D8E7}" dt="2021-03-14T07:13:24.801" v="508" actId="2696"/>
          <pc:sldLayoutMkLst>
            <pc:docMk/>
            <pc:sldMasterMk cId="1960754724" sldId="2147483717"/>
            <pc:sldLayoutMk cId="4067480890" sldId="2147483680"/>
          </pc:sldLayoutMkLst>
        </pc:sldLayoutChg>
        <pc:sldLayoutChg chg="del modTransition">
          <pc:chgData name="Lee, Daewon" userId="28e05387-f4f7-48b2-9372-792a3072852d" providerId="ADAL" clId="{2F16C93F-8F32-4564-BD68-849E9236D8E7}" dt="2021-03-14T07:13:24.811" v="509" actId="2696"/>
          <pc:sldLayoutMkLst>
            <pc:docMk/>
            <pc:sldMasterMk cId="1960754724" sldId="2147483717"/>
            <pc:sldLayoutMk cId="4107196232" sldId="2147483681"/>
          </pc:sldLayoutMkLst>
        </pc:sldLayoutChg>
        <pc:sldLayoutChg chg="del modTransition">
          <pc:chgData name="Lee, Daewon" userId="28e05387-f4f7-48b2-9372-792a3072852d" providerId="ADAL" clId="{2F16C93F-8F32-4564-BD68-849E9236D8E7}" dt="2021-03-14T07:13:24.821" v="510" actId="2696"/>
          <pc:sldLayoutMkLst>
            <pc:docMk/>
            <pc:sldMasterMk cId="1960754724" sldId="2147483717"/>
            <pc:sldLayoutMk cId="302234980" sldId="2147483682"/>
          </pc:sldLayoutMkLst>
        </pc:sldLayoutChg>
        <pc:sldLayoutChg chg="del modTransition">
          <pc:chgData name="Lee, Daewon" userId="28e05387-f4f7-48b2-9372-792a3072852d" providerId="ADAL" clId="{2F16C93F-8F32-4564-BD68-849E9236D8E7}" dt="2021-03-14T07:13:24.831" v="511" actId="2696"/>
          <pc:sldLayoutMkLst>
            <pc:docMk/>
            <pc:sldMasterMk cId="1960754724" sldId="2147483717"/>
            <pc:sldLayoutMk cId="2449467252" sldId="2147483683"/>
          </pc:sldLayoutMkLst>
        </pc:sldLayoutChg>
        <pc:sldLayoutChg chg="del modTransition">
          <pc:chgData name="Lee, Daewon" userId="28e05387-f4f7-48b2-9372-792a3072852d" providerId="ADAL" clId="{2F16C93F-8F32-4564-BD68-849E9236D8E7}" dt="2021-03-14T07:13:24.840" v="512" actId="2696"/>
          <pc:sldLayoutMkLst>
            <pc:docMk/>
            <pc:sldMasterMk cId="1960754724" sldId="2147483717"/>
            <pc:sldLayoutMk cId="3258250813" sldId="2147483684"/>
          </pc:sldLayoutMkLst>
        </pc:sldLayoutChg>
        <pc:sldLayoutChg chg="del modTransition">
          <pc:chgData name="Lee, Daewon" userId="28e05387-f4f7-48b2-9372-792a3072852d" providerId="ADAL" clId="{2F16C93F-8F32-4564-BD68-849E9236D8E7}" dt="2021-03-14T07:13:24.849" v="513" actId="2696"/>
          <pc:sldLayoutMkLst>
            <pc:docMk/>
            <pc:sldMasterMk cId="1960754724" sldId="2147483717"/>
            <pc:sldLayoutMk cId="26495816" sldId="2147483685"/>
          </pc:sldLayoutMkLst>
        </pc:sldLayoutChg>
        <pc:sldLayoutChg chg="del modTransition">
          <pc:chgData name="Lee, Daewon" userId="28e05387-f4f7-48b2-9372-792a3072852d" providerId="ADAL" clId="{2F16C93F-8F32-4564-BD68-849E9236D8E7}" dt="2021-03-14T07:13:24.860" v="514" actId="2696"/>
          <pc:sldLayoutMkLst>
            <pc:docMk/>
            <pc:sldMasterMk cId="1960754724" sldId="2147483717"/>
            <pc:sldLayoutMk cId="3031239875" sldId="2147483686"/>
          </pc:sldLayoutMkLst>
        </pc:sldLayoutChg>
        <pc:sldLayoutChg chg="del modTransition">
          <pc:chgData name="Lee, Daewon" userId="28e05387-f4f7-48b2-9372-792a3072852d" providerId="ADAL" clId="{2F16C93F-8F32-4564-BD68-849E9236D8E7}" dt="2021-03-14T07:13:24.867" v="515" actId="2696"/>
          <pc:sldLayoutMkLst>
            <pc:docMk/>
            <pc:sldMasterMk cId="1960754724" sldId="2147483717"/>
            <pc:sldLayoutMk cId="440850125" sldId="2147483687"/>
          </pc:sldLayoutMkLst>
        </pc:sldLayoutChg>
        <pc:sldLayoutChg chg="del modTransition">
          <pc:chgData name="Lee, Daewon" userId="28e05387-f4f7-48b2-9372-792a3072852d" providerId="ADAL" clId="{2F16C93F-8F32-4564-BD68-849E9236D8E7}" dt="2021-03-14T07:13:24.874" v="516" actId="2696"/>
          <pc:sldLayoutMkLst>
            <pc:docMk/>
            <pc:sldMasterMk cId="1960754724" sldId="2147483717"/>
            <pc:sldLayoutMk cId="3039414799" sldId="2147483688"/>
          </pc:sldLayoutMkLst>
        </pc:sldLayoutChg>
        <pc:sldLayoutChg chg="del modTransition">
          <pc:chgData name="Lee, Daewon" userId="28e05387-f4f7-48b2-9372-792a3072852d" providerId="ADAL" clId="{2F16C93F-8F32-4564-BD68-849E9236D8E7}" dt="2021-03-14T07:13:24.879" v="517" actId="2696"/>
          <pc:sldLayoutMkLst>
            <pc:docMk/>
            <pc:sldMasterMk cId="1960754724" sldId="2147483717"/>
            <pc:sldLayoutMk cId="3679918066" sldId="2147483689"/>
          </pc:sldLayoutMkLst>
        </pc:sldLayoutChg>
        <pc:sldLayoutChg chg="del">
          <pc:chgData name="Lee, Daewon" userId="28e05387-f4f7-48b2-9372-792a3072852d" providerId="ADAL" clId="{2F16C93F-8F32-4564-BD68-849E9236D8E7}" dt="2021-03-14T07:13:24.657" v="491" actId="2696"/>
          <pc:sldLayoutMkLst>
            <pc:docMk/>
            <pc:sldMasterMk cId="1960754724" sldId="2147483717"/>
            <pc:sldLayoutMk cId="3980229851" sldId="2147483740"/>
          </pc:sldLayoutMkLst>
        </pc:sldLayoutChg>
        <pc:sldLayoutChg chg="del">
          <pc:chgData name="Lee, Daewon" userId="28e05387-f4f7-48b2-9372-792a3072852d" providerId="ADAL" clId="{2F16C93F-8F32-4564-BD68-849E9236D8E7}" dt="2021-03-14T07:13:24.668" v="492" actId="2696"/>
          <pc:sldLayoutMkLst>
            <pc:docMk/>
            <pc:sldMasterMk cId="1960754724" sldId="2147483717"/>
            <pc:sldLayoutMk cId="3459196141" sldId="2147483741"/>
          </pc:sldLayoutMkLst>
        </pc:sldLayoutChg>
        <pc:sldLayoutChg chg="delSp del">
          <pc:chgData name="Lee, Daewon" userId="28e05387-f4f7-48b2-9372-792a3072852d" providerId="ADAL" clId="{2F16C93F-8F32-4564-BD68-849E9236D8E7}" dt="2021-03-14T07:13:24.674" v="493" actId="2696"/>
          <pc:sldLayoutMkLst>
            <pc:docMk/>
            <pc:sldMasterMk cId="1960754724" sldId="2147483717"/>
            <pc:sldLayoutMk cId="3824775269" sldId="2147483742"/>
          </pc:sldLayoutMkLst>
          <pc:spChg chg="del">
            <ac:chgData name="Lee, Daewon" userId="28e05387-f4f7-48b2-9372-792a3072852d" providerId="ADAL" clId="{2F16C93F-8F32-4564-BD68-849E9236D8E7}" dt="2021-03-13T18:40:00.237" v="0"/>
            <ac:spMkLst>
              <pc:docMk/>
              <pc:sldMasterMk cId="1960754724" sldId="2147483717"/>
              <pc:sldLayoutMk cId="3824775269" sldId="2147483742"/>
              <ac:spMk id="6" creationId="{69112354-342E-49CE-8E3C-E078BBE1ADF7}"/>
            </ac:spMkLst>
          </pc:spChg>
          <pc:spChg chg="del">
            <ac:chgData name="Lee, Daewon" userId="28e05387-f4f7-48b2-9372-792a3072852d" providerId="ADAL" clId="{2F16C93F-8F32-4564-BD68-849E9236D8E7}" dt="2021-03-13T18:40:00.237" v="0"/>
            <ac:spMkLst>
              <pc:docMk/>
              <pc:sldMasterMk cId="1960754724" sldId="2147483717"/>
              <pc:sldLayoutMk cId="3824775269" sldId="2147483742"/>
              <ac:spMk id="7" creationId="{CD21D8AD-9194-4DBA-8221-7F294421810B}"/>
            </ac:spMkLst>
          </pc:spChg>
          <pc:spChg chg="del">
            <ac:chgData name="Lee, Daewon" userId="28e05387-f4f7-48b2-9372-792a3072852d" providerId="ADAL" clId="{2F16C93F-8F32-4564-BD68-849E9236D8E7}" dt="2021-03-13T18:40:00.237" v="0"/>
            <ac:spMkLst>
              <pc:docMk/>
              <pc:sldMasterMk cId="1960754724" sldId="2147483717"/>
              <pc:sldLayoutMk cId="3824775269" sldId="2147483742"/>
              <ac:spMk id="15" creationId="{3F655609-5439-9C4A-8F0D-9AB5A1AAC9A3}"/>
            </ac:spMkLst>
          </pc:spChg>
          <pc:picChg chg="del">
            <ac:chgData name="Lee, Daewon" userId="28e05387-f4f7-48b2-9372-792a3072852d" providerId="ADAL" clId="{2F16C93F-8F32-4564-BD68-849E9236D8E7}" dt="2021-03-13T18:40:00.237" v="0"/>
            <ac:picMkLst>
              <pc:docMk/>
              <pc:sldMasterMk cId="1960754724" sldId="2147483717"/>
              <pc:sldLayoutMk cId="3824775269" sldId="2147483742"/>
              <ac:picMk id="2" creationId="{BDA94F2D-B7BD-4CE9-A606-F00802F3131F}"/>
            </ac:picMkLst>
          </pc:picChg>
        </pc:sldLayoutChg>
      </pc:sldMasterChg>
    </pc:docChg>
  </pc:docChgLst>
  <pc:docChgLst>
    <pc:chgData name="Chervyakov, Andrey" userId="dbdfc4e7-c505-4785-a117-c03dfe609c52" providerId="ADAL" clId="{9D29E92D-71ED-4107-8851-C1A17E24586C}"/>
    <pc:docChg chg="delSld modSld">
      <pc:chgData name="Chervyakov, Andrey" userId="dbdfc4e7-c505-4785-a117-c03dfe609c52" providerId="ADAL" clId="{9D29E92D-71ED-4107-8851-C1A17E24586C}" dt="2021-05-31T14:30:32.315" v="50" actId="47"/>
      <pc:docMkLst>
        <pc:docMk/>
      </pc:docMkLst>
      <pc:sldChg chg="modSp mod">
        <pc:chgData name="Chervyakov, Andrey" userId="dbdfc4e7-c505-4785-a117-c03dfe609c52" providerId="ADAL" clId="{9D29E92D-71ED-4107-8851-C1A17E24586C}" dt="2021-05-31T14:30:12.632" v="39" actId="20577"/>
        <pc:sldMkLst>
          <pc:docMk/>
          <pc:sldMk cId="904569255" sldId="338"/>
        </pc:sldMkLst>
        <pc:spChg chg="mod">
          <ac:chgData name="Chervyakov, Andrey" userId="dbdfc4e7-c505-4785-a117-c03dfe609c52" providerId="ADAL" clId="{9D29E92D-71ED-4107-8851-C1A17E24586C}" dt="2021-05-31T14:27:56.967" v="14"/>
          <ac:spMkLst>
            <pc:docMk/>
            <pc:sldMk cId="904569255" sldId="338"/>
            <ac:spMk id="2" creationId="{586FE957-3966-4252-A9FC-C42F352E53A9}"/>
          </ac:spMkLst>
        </pc:spChg>
        <pc:spChg chg="mod">
          <ac:chgData name="Chervyakov, Andrey" userId="dbdfc4e7-c505-4785-a117-c03dfe609c52" providerId="ADAL" clId="{9D29E92D-71ED-4107-8851-C1A17E24586C}" dt="2021-05-31T14:30:12.632" v="39" actId="20577"/>
          <ac:spMkLst>
            <pc:docMk/>
            <pc:sldMk cId="904569255" sldId="338"/>
            <ac:spMk id="3" creationId="{04771246-319D-4C3A-9DB1-8C4D30A3AD33}"/>
          </ac:spMkLst>
        </pc:spChg>
        <pc:spChg chg="mod">
          <ac:chgData name="Chervyakov, Andrey" userId="dbdfc4e7-c505-4785-a117-c03dfe609c52" providerId="ADAL" clId="{9D29E92D-71ED-4107-8851-C1A17E24586C}" dt="2021-05-31T14:26:51.726" v="0" actId="20577"/>
          <ac:spMkLst>
            <pc:docMk/>
            <pc:sldMk cId="904569255" sldId="338"/>
            <ac:spMk id="4" creationId="{5059344D-8598-4A55-8E7C-C1CDD48C1267}"/>
          </ac:spMkLst>
        </pc:spChg>
      </pc:sldChg>
      <pc:sldChg chg="modSp mod">
        <pc:chgData name="Chervyakov, Andrey" userId="dbdfc4e7-c505-4785-a117-c03dfe609c52" providerId="ADAL" clId="{9D29E92D-71ED-4107-8851-C1A17E24586C}" dt="2021-05-31T14:30:23.188" v="49" actId="6549"/>
        <pc:sldMkLst>
          <pc:docMk/>
          <pc:sldMk cId="1292213735" sldId="347"/>
        </pc:sldMkLst>
        <pc:spChg chg="mod">
          <ac:chgData name="Chervyakov, Andrey" userId="dbdfc4e7-c505-4785-a117-c03dfe609c52" providerId="ADAL" clId="{9D29E92D-71ED-4107-8851-C1A17E24586C}" dt="2021-05-31T14:30:17.841" v="42" actId="20577"/>
          <ac:spMkLst>
            <pc:docMk/>
            <pc:sldMk cId="1292213735" sldId="347"/>
            <ac:spMk id="2" creationId="{E7244054-4CA9-4D3B-93D3-0D5CAF634EDD}"/>
          </ac:spMkLst>
        </pc:spChg>
        <pc:spChg chg="mod">
          <ac:chgData name="Chervyakov, Andrey" userId="dbdfc4e7-c505-4785-a117-c03dfe609c52" providerId="ADAL" clId="{9D29E92D-71ED-4107-8851-C1A17E24586C}" dt="2021-05-31T14:30:23.188" v="49" actId="6549"/>
          <ac:spMkLst>
            <pc:docMk/>
            <pc:sldMk cId="1292213735" sldId="347"/>
            <ac:spMk id="3" creationId="{A0245996-E417-4CC2-A295-752503B4E57E}"/>
          </ac:spMkLst>
        </pc:spChg>
      </pc:sldChg>
      <pc:sldChg chg="del">
        <pc:chgData name="Chervyakov, Andrey" userId="dbdfc4e7-c505-4785-a117-c03dfe609c52" providerId="ADAL" clId="{9D29E92D-71ED-4107-8851-C1A17E24586C}" dt="2021-05-31T14:30:32.315" v="50" actId="47"/>
        <pc:sldMkLst>
          <pc:docMk/>
          <pc:sldMk cId="336122262" sldId="348"/>
        </pc:sldMkLst>
      </pc:sldChg>
      <pc:sldChg chg="del">
        <pc:chgData name="Chervyakov, Andrey" userId="dbdfc4e7-c505-4785-a117-c03dfe609c52" providerId="ADAL" clId="{9D29E92D-71ED-4107-8851-C1A17E24586C}" dt="2021-05-31T14:30:32.315" v="50" actId="47"/>
        <pc:sldMkLst>
          <pc:docMk/>
          <pc:sldMk cId="2908661529" sldId="349"/>
        </pc:sldMkLst>
      </pc:sldChg>
      <pc:sldChg chg="del">
        <pc:chgData name="Chervyakov, Andrey" userId="dbdfc4e7-c505-4785-a117-c03dfe609c52" providerId="ADAL" clId="{9D29E92D-71ED-4107-8851-C1A17E24586C}" dt="2021-05-31T14:30:32.315" v="50" actId="47"/>
        <pc:sldMkLst>
          <pc:docMk/>
          <pc:sldMk cId="1037831674" sldId="350"/>
        </pc:sldMkLst>
      </pc:sldChg>
      <pc:sldChg chg="del">
        <pc:chgData name="Chervyakov, Andrey" userId="dbdfc4e7-c505-4785-a117-c03dfe609c52" providerId="ADAL" clId="{9D29E92D-71ED-4107-8851-C1A17E24586C}" dt="2021-05-31T14:30:32.315" v="50" actId="47"/>
        <pc:sldMkLst>
          <pc:docMk/>
          <pc:sldMk cId="2274127679" sldId="351"/>
        </pc:sldMkLst>
      </pc:sldChg>
      <pc:sldChg chg="del">
        <pc:chgData name="Chervyakov, Andrey" userId="dbdfc4e7-c505-4785-a117-c03dfe609c52" providerId="ADAL" clId="{9D29E92D-71ED-4107-8851-C1A17E24586C}" dt="2021-05-31T14:30:32.315" v="50" actId="47"/>
        <pc:sldMkLst>
          <pc:docMk/>
          <pc:sldMk cId="3981047536" sldId="352"/>
        </pc:sldMkLst>
      </pc:sldChg>
      <pc:sldChg chg="del">
        <pc:chgData name="Chervyakov, Andrey" userId="dbdfc4e7-c505-4785-a117-c03dfe609c52" providerId="ADAL" clId="{9D29E92D-71ED-4107-8851-C1A17E24586C}" dt="2021-05-31T14:30:32.315" v="50" actId="47"/>
        <pc:sldMkLst>
          <pc:docMk/>
          <pc:sldMk cId="568508071" sldId="354"/>
        </pc:sldMkLst>
      </pc:sldChg>
      <pc:sldChg chg="del">
        <pc:chgData name="Chervyakov, Andrey" userId="dbdfc4e7-c505-4785-a117-c03dfe609c52" providerId="ADAL" clId="{9D29E92D-71ED-4107-8851-C1A17E24586C}" dt="2021-05-31T14:30:32.315" v="50" actId="47"/>
        <pc:sldMkLst>
          <pc:docMk/>
          <pc:sldMk cId="1845274856" sldId="355"/>
        </pc:sldMkLst>
      </pc:sldChg>
    </pc:docChg>
  </pc:docChgLst>
  <pc:docChgLst>
    <pc:chgData name="Chervyakov, Andrey" userId="dbdfc4e7-c505-4785-a117-c03dfe609c52" providerId="ADAL" clId="{0DC1257D-263F-401C-8720-AD0179F2A659}"/>
    <pc:docChg chg="undo custSel modSld">
      <pc:chgData name="Chervyakov, Andrey" userId="dbdfc4e7-c505-4785-a117-c03dfe609c52" providerId="ADAL" clId="{0DC1257D-263F-401C-8720-AD0179F2A659}" dt="2021-03-15T19:57:49.907" v="38" actId="207"/>
      <pc:docMkLst>
        <pc:docMk/>
      </pc:docMkLst>
      <pc:sldChg chg="modSp mod">
        <pc:chgData name="Chervyakov, Andrey" userId="dbdfc4e7-c505-4785-a117-c03dfe609c52" providerId="ADAL" clId="{0DC1257D-263F-401C-8720-AD0179F2A659}" dt="2021-03-15T19:53:19.081" v="1" actId="27636"/>
        <pc:sldMkLst>
          <pc:docMk/>
          <pc:sldMk cId="336122262" sldId="348"/>
        </pc:sldMkLst>
        <pc:spChg chg="mod">
          <ac:chgData name="Chervyakov, Andrey" userId="dbdfc4e7-c505-4785-a117-c03dfe609c52" providerId="ADAL" clId="{0DC1257D-263F-401C-8720-AD0179F2A659}" dt="2021-03-15T19:53:19.081" v="1" actId="27636"/>
          <ac:spMkLst>
            <pc:docMk/>
            <pc:sldMk cId="336122262" sldId="348"/>
            <ac:spMk id="3" creationId="{92B343A7-8F85-45DF-ADF2-99C87418236A}"/>
          </ac:spMkLst>
        </pc:spChg>
      </pc:sldChg>
      <pc:sldChg chg="modSp mod">
        <pc:chgData name="Chervyakov, Andrey" userId="dbdfc4e7-c505-4785-a117-c03dfe609c52" providerId="ADAL" clId="{0DC1257D-263F-401C-8720-AD0179F2A659}" dt="2021-03-15T19:56:56.873" v="37" actId="20577"/>
        <pc:sldMkLst>
          <pc:docMk/>
          <pc:sldMk cId="1037831674" sldId="350"/>
        </pc:sldMkLst>
        <pc:graphicFrameChg chg="modGraphic">
          <ac:chgData name="Chervyakov, Andrey" userId="dbdfc4e7-c505-4785-a117-c03dfe609c52" providerId="ADAL" clId="{0DC1257D-263F-401C-8720-AD0179F2A659}" dt="2021-03-15T19:56:56.873" v="37" actId="20577"/>
          <ac:graphicFrameMkLst>
            <pc:docMk/>
            <pc:sldMk cId="1037831674" sldId="350"/>
            <ac:graphicFrameMk id="4" creationId="{C33ED2CA-8AB7-444E-91F2-B13F50D4F6A0}"/>
          </ac:graphicFrameMkLst>
        </pc:graphicFrameChg>
      </pc:sldChg>
      <pc:sldChg chg="modSp mod">
        <pc:chgData name="Chervyakov, Andrey" userId="dbdfc4e7-c505-4785-a117-c03dfe609c52" providerId="ADAL" clId="{0DC1257D-263F-401C-8720-AD0179F2A659}" dt="2021-03-15T19:57:49.907" v="38" actId="207"/>
        <pc:sldMkLst>
          <pc:docMk/>
          <pc:sldMk cId="1845274856" sldId="355"/>
        </pc:sldMkLst>
        <pc:spChg chg="mod">
          <ac:chgData name="Chervyakov, Andrey" userId="dbdfc4e7-c505-4785-a117-c03dfe609c52" providerId="ADAL" clId="{0DC1257D-263F-401C-8720-AD0179F2A659}" dt="2021-03-15T19:57:49.907" v="38" actId="207"/>
          <ac:spMkLst>
            <pc:docMk/>
            <pc:sldMk cId="1845274856" sldId="355"/>
            <ac:spMk id="3" creationId="{253B0D8B-A4FF-424D-89B4-E3415D6BC253}"/>
          </ac:spMkLst>
        </pc:spChg>
        <pc:graphicFrameChg chg="mod modGraphic">
          <ac:chgData name="Chervyakov, Andrey" userId="dbdfc4e7-c505-4785-a117-c03dfe609c52" providerId="ADAL" clId="{0DC1257D-263F-401C-8720-AD0179F2A659}" dt="2021-03-15T19:56:40.004" v="31" actId="207"/>
          <ac:graphicFrameMkLst>
            <pc:docMk/>
            <pc:sldMk cId="1845274856" sldId="355"/>
            <ac:graphicFrameMk id="4" creationId="{503C4966-DEDB-4667-A888-602F46AE3E8B}"/>
          </ac:graphicFrameMkLst>
        </pc:graphicFrameChg>
      </pc:sldChg>
    </pc:docChg>
  </pc:docChgLst>
  <pc:docChgLst>
    <pc:chgData name="Kim, Jiwoo" userId="S::jiwoo.kim@intel.com::fb274f52-7448-4f5f-8282-633eb88d7d5c" providerId="AD" clId="Web-{7097B39F-607E-0000-A034-4E4803A79189}"/>
    <pc:docChg chg="modSld">
      <pc:chgData name="Kim, Jiwoo" userId="S::jiwoo.kim@intel.com::fb274f52-7448-4f5f-8282-633eb88d7d5c" providerId="AD" clId="Web-{7097B39F-607E-0000-A034-4E4803A79189}" dt="2021-03-12T17:19:51.088" v="43" actId="20577"/>
      <pc:docMkLst>
        <pc:docMk/>
      </pc:docMkLst>
      <pc:sldChg chg="modSp">
        <pc:chgData name="Kim, Jiwoo" userId="S::jiwoo.kim@intel.com::fb274f52-7448-4f5f-8282-633eb88d7d5c" providerId="AD" clId="Web-{7097B39F-607E-0000-A034-4E4803A79189}" dt="2021-03-12T16:48:41.135" v="23" actId="20577"/>
        <pc:sldMkLst>
          <pc:docMk/>
          <pc:sldMk cId="1691464046" sldId="342"/>
        </pc:sldMkLst>
        <pc:spChg chg="mod">
          <ac:chgData name="Kim, Jiwoo" userId="S::jiwoo.kim@intel.com::fb274f52-7448-4f5f-8282-633eb88d7d5c" providerId="AD" clId="Web-{7097B39F-607E-0000-A034-4E4803A79189}" dt="2021-03-12T16:48:41.135" v="23" actId="20577"/>
          <ac:spMkLst>
            <pc:docMk/>
            <pc:sldMk cId="1691464046" sldId="342"/>
            <ac:spMk id="3" creationId="{FE330B27-C227-499E-9B68-83E54145A5BC}"/>
          </ac:spMkLst>
        </pc:spChg>
      </pc:sldChg>
      <pc:sldChg chg="modSp">
        <pc:chgData name="Kim, Jiwoo" userId="S::jiwoo.kim@intel.com::fb274f52-7448-4f5f-8282-633eb88d7d5c" providerId="AD" clId="Web-{7097B39F-607E-0000-A034-4E4803A79189}" dt="2021-03-12T17:17:56.754" v="31" actId="20577"/>
        <pc:sldMkLst>
          <pc:docMk/>
          <pc:sldMk cId="1182208210" sldId="344"/>
        </pc:sldMkLst>
        <pc:spChg chg="mod">
          <ac:chgData name="Kim, Jiwoo" userId="S::jiwoo.kim@intel.com::fb274f52-7448-4f5f-8282-633eb88d7d5c" providerId="AD" clId="Web-{7097B39F-607E-0000-A034-4E4803A79189}" dt="2021-03-12T17:17:56.754" v="31" actId="20577"/>
          <ac:spMkLst>
            <pc:docMk/>
            <pc:sldMk cId="1182208210" sldId="344"/>
            <ac:spMk id="3" creationId="{78BF81F4-307A-4F4F-9FCF-152BD27778D7}"/>
          </ac:spMkLst>
        </pc:spChg>
      </pc:sldChg>
      <pc:sldChg chg="modSp">
        <pc:chgData name="Kim, Jiwoo" userId="S::jiwoo.kim@intel.com::fb274f52-7448-4f5f-8282-633eb88d7d5c" providerId="AD" clId="Web-{7097B39F-607E-0000-A034-4E4803A79189}" dt="2021-03-12T17:18:50.413" v="36" actId="20577"/>
        <pc:sldMkLst>
          <pc:docMk/>
          <pc:sldMk cId="2336817737" sldId="345"/>
        </pc:sldMkLst>
        <pc:spChg chg="mod">
          <ac:chgData name="Kim, Jiwoo" userId="S::jiwoo.kim@intel.com::fb274f52-7448-4f5f-8282-633eb88d7d5c" providerId="AD" clId="Web-{7097B39F-607E-0000-A034-4E4803A79189}" dt="2021-03-12T17:18:50.413" v="36" actId="20577"/>
          <ac:spMkLst>
            <pc:docMk/>
            <pc:sldMk cId="2336817737" sldId="345"/>
            <ac:spMk id="3" creationId="{4104B899-EBD8-4E84-8C5E-2A89614FB97D}"/>
          </ac:spMkLst>
        </pc:spChg>
      </pc:sldChg>
      <pc:sldChg chg="modSp">
        <pc:chgData name="Kim, Jiwoo" userId="S::jiwoo.kim@intel.com::fb274f52-7448-4f5f-8282-633eb88d7d5c" providerId="AD" clId="Web-{7097B39F-607E-0000-A034-4E4803A79189}" dt="2021-03-12T17:19:51.088" v="43" actId="20577"/>
        <pc:sldMkLst>
          <pc:docMk/>
          <pc:sldMk cId="1991844068" sldId="346"/>
        </pc:sldMkLst>
        <pc:spChg chg="mod">
          <ac:chgData name="Kim, Jiwoo" userId="S::jiwoo.kim@intel.com::fb274f52-7448-4f5f-8282-633eb88d7d5c" providerId="AD" clId="Web-{7097B39F-607E-0000-A034-4E4803A79189}" dt="2021-03-12T17:19:51.088" v="43" actId="20577"/>
          <ac:spMkLst>
            <pc:docMk/>
            <pc:sldMk cId="1991844068" sldId="346"/>
            <ac:spMk id="3" creationId="{4104B899-EBD8-4E84-8C5E-2A89614FB97D}"/>
          </ac:spMkLst>
        </pc:spChg>
      </pc:sldChg>
    </pc:docChg>
  </pc:docChgLst>
  <pc:docChgLst>
    <pc:chgData name="Chervyakov, Andrey" userId="dbdfc4e7-c505-4785-a117-c03dfe609c52" providerId="ADAL" clId="{53276452-611C-44FC-A61B-1FAFA0A204A6}"/>
    <pc:docChg chg="undo redo custSel addSld delSld modSld">
      <pc:chgData name="Chervyakov, Andrey" userId="dbdfc4e7-c505-4785-a117-c03dfe609c52" providerId="ADAL" clId="{53276452-611C-44FC-A61B-1FAFA0A204A6}" dt="2021-03-12T12:52:04.176" v="4048" actId="20577"/>
      <pc:docMkLst>
        <pc:docMk/>
      </pc:docMkLst>
      <pc:sldChg chg="modSp mod">
        <pc:chgData name="Chervyakov, Andrey" userId="dbdfc4e7-c505-4785-a117-c03dfe609c52" providerId="ADAL" clId="{53276452-611C-44FC-A61B-1FAFA0A204A6}" dt="2021-03-12T12:35:44.980" v="3835" actId="20577"/>
        <pc:sldMkLst>
          <pc:docMk/>
          <pc:sldMk cId="904569255" sldId="338"/>
        </pc:sldMkLst>
        <pc:spChg chg="mod">
          <ac:chgData name="Chervyakov, Andrey" userId="dbdfc4e7-c505-4785-a117-c03dfe609c52" providerId="ADAL" clId="{53276452-611C-44FC-A61B-1FAFA0A204A6}" dt="2021-03-12T12:35:44.980" v="3835" actId="20577"/>
          <ac:spMkLst>
            <pc:docMk/>
            <pc:sldMk cId="904569255" sldId="338"/>
            <ac:spMk id="3" creationId="{04771246-319D-4C3A-9DB1-8C4D30A3AD33}"/>
          </ac:spMkLst>
        </pc:spChg>
        <pc:spChg chg="mod">
          <ac:chgData name="Chervyakov, Andrey" userId="dbdfc4e7-c505-4785-a117-c03dfe609c52" providerId="ADAL" clId="{53276452-611C-44FC-A61B-1FAFA0A204A6}" dt="2021-03-12T10:51:01.078" v="20"/>
          <ac:spMkLst>
            <pc:docMk/>
            <pc:sldMk cId="904569255" sldId="338"/>
            <ac:spMk id="4" creationId="{5059344D-8598-4A55-8E7C-C1CDD48C1267}"/>
          </ac:spMkLst>
        </pc:spChg>
      </pc:sldChg>
      <pc:sldChg chg="modSp mod">
        <pc:chgData name="Chervyakov, Andrey" userId="dbdfc4e7-c505-4785-a117-c03dfe609c52" providerId="ADAL" clId="{53276452-611C-44FC-A61B-1FAFA0A204A6}" dt="2021-03-12T12:49:11.325" v="3838" actId="400"/>
        <pc:sldMkLst>
          <pc:docMk/>
          <pc:sldMk cId="1691464046" sldId="342"/>
        </pc:sldMkLst>
        <pc:spChg chg="mod">
          <ac:chgData name="Chervyakov, Andrey" userId="dbdfc4e7-c505-4785-a117-c03dfe609c52" providerId="ADAL" clId="{53276452-611C-44FC-A61B-1FAFA0A204A6}" dt="2021-03-12T11:11:52.253" v="552" actId="113"/>
          <ac:spMkLst>
            <pc:docMk/>
            <pc:sldMk cId="1691464046" sldId="342"/>
            <ac:spMk id="2" creationId="{B19FBA95-D5AF-43B1-8343-34619459602D}"/>
          </ac:spMkLst>
        </pc:spChg>
        <pc:spChg chg="mod">
          <ac:chgData name="Chervyakov, Andrey" userId="dbdfc4e7-c505-4785-a117-c03dfe609c52" providerId="ADAL" clId="{53276452-611C-44FC-A61B-1FAFA0A204A6}" dt="2021-03-12T12:49:11.325" v="3838" actId="400"/>
          <ac:spMkLst>
            <pc:docMk/>
            <pc:sldMk cId="1691464046" sldId="342"/>
            <ac:spMk id="3" creationId="{FE330B27-C227-499E-9B68-83E54145A5BC}"/>
          </ac:spMkLst>
        </pc:spChg>
      </pc:sldChg>
      <pc:sldChg chg="add del">
        <pc:chgData name="Chervyakov, Andrey" userId="dbdfc4e7-c505-4785-a117-c03dfe609c52" providerId="ADAL" clId="{53276452-611C-44FC-A61B-1FAFA0A204A6}" dt="2021-03-12T12:27:42.430" v="3448" actId="47"/>
        <pc:sldMkLst>
          <pc:docMk/>
          <pc:sldMk cId="2376032347" sldId="343"/>
        </pc:sldMkLst>
      </pc:sldChg>
      <pc:sldChg chg="modSp mod">
        <pc:chgData name="Chervyakov, Andrey" userId="dbdfc4e7-c505-4785-a117-c03dfe609c52" providerId="ADAL" clId="{53276452-611C-44FC-A61B-1FAFA0A204A6}" dt="2021-03-12T12:52:04.176" v="4048" actId="20577"/>
        <pc:sldMkLst>
          <pc:docMk/>
          <pc:sldMk cId="1182208210" sldId="344"/>
        </pc:sldMkLst>
        <pc:spChg chg="mod">
          <ac:chgData name="Chervyakov, Andrey" userId="dbdfc4e7-c505-4785-a117-c03dfe609c52" providerId="ADAL" clId="{53276452-611C-44FC-A61B-1FAFA0A204A6}" dt="2021-03-12T12:27:44.839" v="3449" actId="113"/>
          <ac:spMkLst>
            <pc:docMk/>
            <pc:sldMk cId="1182208210" sldId="344"/>
            <ac:spMk id="2" creationId="{AC093EF6-811B-4966-8607-108E8F262346}"/>
          </ac:spMkLst>
        </pc:spChg>
        <pc:spChg chg="mod">
          <ac:chgData name="Chervyakov, Andrey" userId="dbdfc4e7-c505-4785-a117-c03dfe609c52" providerId="ADAL" clId="{53276452-611C-44FC-A61B-1FAFA0A204A6}" dt="2021-03-12T12:52:04.176" v="4048" actId="20577"/>
          <ac:spMkLst>
            <pc:docMk/>
            <pc:sldMk cId="1182208210" sldId="344"/>
            <ac:spMk id="3" creationId="{78BF81F4-307A-4F4F-9FCF-152BD27778D7}"/>
          </ac:spMkLst>
        </pc:spChg>
      </pc:sldChg>
      <pc:sldChg chg="modSp new mod">
        <pc:chgData name="Chervyakov, Andrey" userId="dbdfc4e7-c505-4785-a117-c03dfe609c52" providerId="ADAL" clId="{53276452-611C-44FC-A61B-1FAFA0A204A6}" dt="2021-03-12T12:48:58.733" v="3837" actId="108"/>
        <pc:sldMkLst>
          <pc:docMk/>
          <pc:sldMk cId="2336817737" sldId="345"/>
        </pc:sldMkLst>
        <pc:spChg chg="mod">
          <ac:chgData name="Chervyakov, Andrey" userId="dbdfc4e7-c505-4785-a117-c03dfe609c52" providerId="ADAL" clId="{53276452-611C-44FC-A61B-1FAFA0A204A6}" dt="2021-03-12T12:27:38.806" v="3446" actId="113"/>
          <ac:spMkLst>
            <pc:docMk/>
            <pc:sldMk cId="2336817737" sldId="345"/>
            <ac:spMk id="2" creationId="{2BD89B43-438D-40CD-AE20-0EAC56ED820F}"/>
          </ac:spMkLst>
        </pc:spChg>
        <pc:spChg chg="mod">
          <ac:chgData name="Chervyakov, Andrey" userId="dbdfc4e7-c505-4785-a117-c03dfe609c52" providerId="ADAL" clId="{53276452-611C-44FC-A61B-1FAFA0A204A6}" dt="2021-03-12T12:48:58.733" v="3837" actId="108"/>
          <ac:spMkLst>
            <pc:docMk/>
            <pc:sldMk cId="2336817737" sldId="345"/>
            <ac:spMk id="3" creationId="{4104B899-EBD8-4E84-8C5E-2A89614FB97D}"/>
          </ac:spMkLst>
        </pc:spChg>
      </pc:sldChg>
      <pc:sldChg chg="modSp add mod">
        <pc:chgData name="Chervyakov, Andrey" userId="dbdfc4e7-c505-4785-a117-c03dfe609c52" providerId="ADAL" clId="{53276452-611C-44FC-A61B-1FAFA0A204A6}" dt="2021-03-12T12:50:19.057" v="3940" actId="20577"/>
        <pc:sldMkLst>
          <pc:docMk/>
          <pc:sldMk cId="1991844068" sldId="346"/>
        </pc:sldMkLst>
        <pc:spChg chg="mod">
          <ac:chgData name="Chervyakov, Andrey" userId="dbdfc4e7-c505-4785-a117-c03dfe609c52" providerId="ADAL" clId="{53276452-611C-44FC-A61B-1FAFA0A204A6}" dt="2021-03-12T12:27:40.885" v="3447" actId="113"/>
          <ac:spMkLst>
            <pc:docMk/>
            <pc:sldMk cId="1991844068" sldId="346"/>
            <ac:spMk id="2" creationId="{2BD89B43-438D-40CD-AE20-0EAC56ED820F}"/>
          </ac:spMkLst>
        </pc:spChg>
        <pc:spChg chg="mod">
          <ac:chgData name="Chervyakov, Andrey" userId="dbdfc4e7-c505-4785-a117-c03dfe609c52" providerId="ADAL" clId="{53276452-611C-44FC-A61B-1FAFA0A204A6}" dt="2021-03-12T12:50:19.057" v="3940" actId="20577"/>
          <ac:spMkLst>
            <pc:docMk/>
            <pc:sldMk cId="1991844068" sldId="346"/>
            <ac:spMk id="3" creationId="{4104B899-EBD8-4E84-8C5E-2A89614FB97D}"/>
          </ac:spMkLst>
        </pc:spChg>
      </pc:sldChg>
    </pc:docChg>
  </pc:docChgLst>
  <pc:docChgLst>
    <pc:chgData name="Chervyakov, Andrey" userId="dbdfc4e7-c505-4785-a117-c03dfe609c52" providerId="ADAL" clId="{83AB98D6-CCAD-4E37-BEF5-50F850C46977}"/>
    <pc:docChg chg="undo custSel modSld">
      <pc:chgData name="Chervyakov, Andrey" userId="dbdfc4e7-c505-4785-a117-c03dfe609c52" providerId="ADAL" clId="{83AB98D6-CCAD-4E37-BEF5-50F850C46977}" dt="2021-06-07T09:41:57.038" v="63" actId="13926"/>
      <pc:docMkLst>
        <pc:docMk/>
      </pc:docMkLst>
      <pc:sldChg chg="modSp">
        <pc:chgData name="Chervyakov, Andrey" userId="dbdfc4e7-c505-4785-a117-c03dfe609c52" providerId="ADAL" clId="{83AB98D6-CCAD-4E37-BEF5-50F850C46977}" dt="2021-06-06T10:11:28.471" v="48"/>
        <pc:sldMkLst>
          <pc:docMk/>
          <pc:sldMk cId="904569255" sldId="338"/>
        </pc:sldMkLst>
        <pc:spChg chg="mod">
          <ac:chgData name="Chervyakov, Andrey" userId="dbdfc4e7-c505-4785-a117-c03dfe609c52" providerId="ADAL" clId="{83AB98D6-CCAD-4E37-BEF5-50F850C46977}" dt="2021-06-06T10:11:28.471" v="48"/>
          <ac:spMkLst>
            <pc:docMk/>
            <pc:sldMk cId="904569255" sldId="338"/>
            <ac:spMk id="2" creationId="{586FE957-3966-4252-A9FC-C42F352E53A9}"/>
          </ac:spMkLst>
        </pc:spChg>
      </pc:sldChg>
      <pc:sldChg chg="modSp delCm">
        <pc:chgData name="Chervyakov, Andrey" userId="dbdfc4e7-c505-4785-a117-c03dfe609c52" providerId="ADAL" clId="{83AB98D6-CCAD-4E37-BEF5-50F850C46977}" dt="2021-06-06T10:08:47.711" v="11" actId="1592"/>
        <pc:sldMkLst>
          <pc:docMk/>
          <pc:sldMk cId="2513194301" sldId="827"/>
        </pc:sldMkLst>
        <pc:spChg chg="mod">
          <ac:chgData name="Chervyakov, Andrey" userId="dbdfc4e7-c505-4785-a117-c03dfe609c52" providerId="ADAL" clId="{83AB98D6-CCAD-4E37-BEF5-50F850C46977}" dt="2021-06-06T10:08:41.968" v="10"/>
          <ac:spMkLst>
            <pc:docMk/>
            <pc:sldMk cId="2513194301" sldId="827"/>
            <ac:spMk id="3" creationId="{8CB35B66-A145-4A82-B7AF-1170D1FE24AC}"/>
          </ac:spMkLst>
        </pc:spChg>
      </pc:sldChg>
      <pc:sldChg chg="modSp mod delCm">
        <pc:chgData name="Chervyakov, Andrey" userId="dbdfc4e7-c505-4785-a117-c03dfe609c52" providerId="ADAL" clId="{83AB98D6-CCAD-4E37-BEF5-50F850C46977}" dt="2021-06-07T09:41:57.038" v="63" actId="13926"/>
        <pc:sldMkLst>
          <pc:docMk/>
          <pc:sldMk cId="2424765638" sldId="833"/>
        </pc:sldMkLst>
        <pc:spChg chg="mod">
          <ac:chgData name="Chervyakov, Andrey" userId="dbdfc4e7-c505-4785-a117-c03dfe609c52" providerId="ADAL" clId="{83AB98D6-CCAD-4E37-BEF5-50F850C46977}" dt="2021-06-07T09:41:57.038" v="63" actId="13926"/>
          <ac:spMkLst>
            <pc:docMk/>
            <pc:sldMk cId="2424765638" sldId="833"/>
            <ac:spMk id="3" creationId="{8CB35B66-A145-4A82-B7AF-1170D1FE24AC}"/>
          </ac:spMkLst>
        </pc:spChg>
      </pc:sldChg>
      <pc:sldChg chg="modSp mod">
        <pc:chgData name="Chervyakov, Andrey" userId="dbdfc4e7-c505-4785-a117-c03dfe609c52" providerId="ADAL" clId="{83AB98D6-CCAD-4E37-BEF5-50F850C46977}" dt="2021-06-06T15:45:16.950" v="62" actId="20577"/>
        <pc:sldMkLst>
          <pc:docMk/>
          <pc:sldMk cId="4018189624" sldId="835"/>
        </pc:sldMkLst>
        <pc:spChg chg="mod">
          <ac:chgData name="Chervyakov, Andrey" userId="dbdfc4e7-c505-4785-a117-c03dfe609c52" providerId="ADAL" clId="{83AB98D6-CCAD-4E37-BEF5-50F850C46977}" dt="2021-06-06T15:45:16.950" v="62" actId="20577"/>
          <ac:spMkLst>
            <pc:docMk/>
            <pc:sldMk cId="4018189624" sldId="835"/>
            <ac:spMk id="3" creationId="{A0245996-E417-4CC2-A295-752503B4E57E}"/>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5B14D3-623D-4E59-9226-8F14C0160811}"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E079E2B5-5F84-41B6-A342-702F69BC952D}">
      <dgm:prSet custT="1"/>
      <dgm:spPr/>
      <dgm:t>
        <a:bodyPr/>
        <a:lstStyle/>
        <a:p>
          <a:r>
            <a:rPr lang="en-US" sz="1200" b="1" dirty="0"/>
            <a:t>Device </a:t>
          </a:r>
          <a:br>
            <a:rPr lang="en-US" sz="1200" b="1" dirty="0"/>
          </a:br>
          <a:r>
            <a:rPr lang="en-US" sz="1200" b="1" dirty="0"/>
            <a:t> (cross-area)</a:t>
          </a:r>
          <a:endParaRPr lang="en-US" sz="1200" dirty="0"/>
        </a:p>
      </dgm:t>
    </dgm:pt>
    <dgm:pt modelId="{3D586C6E-1735-49C2-B70F-D14A9215F501}" type="parTrans" cxnId="{BB3304E5-5928-4793-A48B-A54B00182CE6}">
      <dgm:prSet/>
      <dgm:spPr/>
      <dgm:t>
        <a:bodyPr/>
        <a:lstStyle/>
        <a:p>
          <a:endParaRPr lang="en-US"/>
        </a:p>
      </dgm:t>
    </dgm:pt>
    <dgm:pt modelId="{4BEF7E60-DC45-4059-B40E-8B4A838EB80D}" type="sibTrans" cxnId="{BB3304E5-5928-4793-A48B-A54B00182CE6}">
      <dgm:prSet/>
      <dgm:spPr/>
      <dgm:t>
        <a:bodyPr/>
        <a:lstStyle/>
        <a:p>
          <a:endParaRPr lang="en-US"/>
        </a:p>
      </dgm:t>
    </dgm:pt>
    <dgm:pt modelId="{95B82672-3B0D-4920-8646-130150C546D6}">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FR2 UEs with multi-beam RX (4 MIMO layer)</a:t>
          </a:r>
        </a:p>
      </dgm:t>
    </dgm:pt>
    <dgm:pt modelId="{5BA8F3ED-7CDF-40CB-94A1-E84759304466}" type="parTrans" cxnId="{7AFA99BA-E9A8-4ED4-A32E-CE85FBA57672}">
      <dgm:prSet/>
      <dgm:spPr/>
      <dgm:t>
        <a:bodyPr/>
        <a:lstStyle/>
        <a:p>
          <a:endParaRPr lang="en-US"/>
        </a:p>
      </dgm:t>
    </dgm:pt>
    <dgm:pt modelId="{93880148-594A-44D7-A955-CED251242B35}" type="sibTrans" cxnId="{7AFA99BA-E9A8-4ED4-A32E-CE85FBA57672}">
      <dgm:prSet/>
      <dgm:spPr/>
      <dgm:t>
        <a:bodyPr/>
        <a:lstStyle/>
        <a:p>
          <a:endParaRPr lang="en-US"/>
        </a:p>
      </dgm:t>
    </dgm:pt>
    <dgm:pt modelId="{414CF850-D0BC-4ECF-B22C-30C9C7DD1CD7}">
      <dgm:prSet custT="1"/>
      <dgm:spPr/>
      <dgm:t>
        <a:bodyPr/>
        <a:lstStyle/>
        <a:p>
          <a:r>
            <a:rPr lang="en-US" sz="1200" b="1" dirty="0"/>
            <a:t>RF</a:t>
          </a:r>
          <a:endParaRPr lang="en-US" sz="1200" dirty="0"/>
        </a:p>
      </dgm:t>
    </dgm:pt>
    <dgm:pt modelId="{F388ECEA-A931-4CB5-BC2D-7D935F76A69D}" type="parTrans" cxnId="{F9B65011-AF2C-413C-A86F-8626C8E9EBFE}">
      <dgm:prSet/>
      <dgm:spPr/>
      <dgm:t>
        <a:bodyPr/>
        <a:lstStyle/>
        <a:p>
          <a:endParaRPr lang="en-US"/>
        </a:p>
      </dgm:t>
    </dgm:pt>
    <dgm:pt modelId="{CC864989-F149-4A27-999B-A1C89DDDA102}" type="sibTrans" cxnId="{F9B65011-AF2C-413C-A86F-8626C8E9EBFE}">
      <dgm:prSet/>
      <dgm:spPr/>
      <dgm:t>
        <a:bodyPr/>
        <a:lstStyle/>
        <a:p>
          <a:endParaRPr lang="en-US"/>
        </a:p>
      </dgm:t>
    </dgm:pt>
    <dgm:pt modelId="{A63FD737-3975-4807-B5CD-A8A09346D3AE}">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UE FR1 &amp; FR2 RF </a:t>
          </a:r>
          <a:r>
            <a:rPr lang="en-US" sz="1000" b="1" kern="1200" dirty="0">
              <a:solidFill>
                <a:schemeClr val="accent1"/>
              </a:solidFill>
            </a:rPr>
            <a:t>evolution</a:t>
          </a:r>
          <a:endParaRPr lang="en-US" sz="1000" b="1" kern="1200" dirty="0">
            <a:solidFill>
              <a:schemeClr val="accent1"/>
            </a:solidFill>
            <a:latin typeface="IntelOne Display Regular"/>
            <a:ea typeface="Helvetica Neue"/>
            <a:cs typeface="Helvetica Neue"/>
          </a:endParaRPr>
        </a:p>
      </dgm:t>
    </dgm:pt>
    <dgm:pt modelId="{9A77ABDE-2948-4310-9BBF-39ACEA7898AF}" type="parTrans" cxnId="{41414822-6EB5-413F-92AB-BD73CBE60AC0}">
      <dgm:prSet/>
      <dgm:spPr/>
      <dgm:t>
        <a:bodyPr/>
        <a:lstStyle/>
        <a:p>
          <a:endParaRPr lang="en-US"/>
        </a:p>
      </dgm:t>
    </dgm:pt>
    <dgm:pt modelId="{CA516041-A67D-4877-9F26-AEB90C5BC308}" type="sibTrans" cxnId="{41414822-6EB5-413F-92AB-BD73CBE60AC0}">
      <dgm:prSet/>
      <dgm:spPr/>
      <dgm:t>
        <a:bodyPr/>
        <a:lstStyle/>
        <a:p>
          <a:endParaRPr lang="en-US"/>
        </a:p>
      </dgm:t>
    </dgm:pt>
    <dgm:pt modelId="{C512B72E-D0B3-42EF-9737-C30097BB94B6}">
      <dgm:prSet custT="1"/>
      <dgm:spPr/>
      <dgm:t>
        <a:bodyPr/>
        <a:lstStyle/>
        <a:p>
          <a:r>
            <a:rPr lang="en-US" sz="1200" b="1" dirty="0"/>
            <a:t>RRM</a:t>
          </a:r>
          <a:endParaRPr lang="en-US" sz="1200" dirty="0"/>
        </a:p>
      </dgm:t>
    </dgm:pt>
    <dgm:pt modelId="{FB6F2E22-1434-4EC6-8C8F-EC7B94E38CBA}" type="parTrans" cxnId="{37F02530-DFEF-4196-9A04-DA467FF0196C}">
      <dgm:prSet/>
      <dgm:spPr/>
      <dgm:t>
        <a:bodyPr/>
        <a:lstStyle/>
        <a:p>
          <a:endParaRPr lang="en-US"/>
        </a:p>
      </dgm:t>
    </dgm:pt>
    <dgm:pt modelId="{05601623-E46E-4F1B-9AE6-B7D67665DB65}" type="sibTrans" cxnId="{37F02530-DFEF-4196-9A04-DA467FF0196C}">
      <dgm:prSet/>
      <dgm:spPr/>
      <dgm:t>
        <a:bodyPr/>
        <a:lstStyle/>
        <a:p>
          <a:endParaRPr lang="en-US"/>
        </a:p>
      </dgm:t>
    </dgm:pt>
    <dgm:pt modelId="{378706D4-3783-48E0-88C5-46F82ED3A67C}">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NR FR2 enhancements</a:t>
          </a:r>
        </a:p>
      </dgm:t>
    </dgm:pt>
    <dgm:pt modelId="{3F0AC86D-C86C-4501-88A2-6BF0A792BC5D}" type="parTrans" cxnId="{FF48D2C5-CFC6-4FE4-91FE-9AB22F2E4745}">
      <dgm:prSet/>
      <dgm:spPr/>
      <dgm:t>
        <a:bodyPr/>
        <a:lstStyle/>
        <a:p>
          <a:endParaRPr lang="en-US"/>
        </a:p>
      </dgm:t>
    </dgm:pt>
    <dgm:pt modelId="{8E611935-EFE7-40DB-BA80-EA556A3A46E8}" type="sibTrans" cxnId="{FF48D2C5-CFC6-4FE4-91FE-9AB22F2E4745}">
      <dgm:prSet/>
      <dgm:spPr/>
      <dgm:t>
        <a:bodyPr/>
        <a:lstStyle/>
        <a:p>
          <a:endParaRPr lang="en-US"/>
        </a:p>
      </dgm:t>
    </dgm:pt>
    <dgm:pt modelId="{5A6825B4-2343-4535-BC36-F9A3AF590860}">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Measurement Gap enhancements</a:t>
          </a:r>
        </a:p>
      </dgm:t>
    </dgm:pt>
    <dgm:pt modelId="{B4A0FC98-30E1-4240-A8BD-38565A022197}" type="parTrans" cxnId="{E971B972-C635-41FE-9EA3-8BF3F518EA5B}">
      <dgm:prSet/>
      <dgm:spPr/>
      <dgm:t>
        <a:bodyPr/>
        <a:lstStyle/>
        <a:p>
          <a:endParaRPr lang="en-US"/>
        </a:p>
      </dgm:t>
    </dgm:pt>
    <dgm:pt modelId="{AD26D0AA-E269-4A12-AC76-5C9DF0F5D310}" type="sibTrans" cxnId="{E971B972-C635-41FE-9EA3-8BF3F518EA5B}">
      <dgm:prSet/>
      <dgm:spPr/>
      <dgm:t>
        <a:bodyPr/>
        <a:lstStyle/>
        <a:p>
          <a:endParaRPr lang="en-US"/>
        </a:p>
      </dgm:t>
    </dgm:pt>
    <dgm:pt modelId="{621FD0B6-C968-433B-9C84-CCCCD3FA78B6}">
      <dgm:prSet custT="1"/>
      <dgm:spPr/>
      <dgm:t>
        <a:bodyPr/>
        <a:lstStyle/>
        <a:p>
          <a:r>
            <a:rPr lang="en-US" sz="1200" b="1" dirty="0"/>
            <a:t>Demodulation</a:t>
          </a:r>
          <a:endParaRPr lang="en-US" sz="1200" dirty="0"/>
        </a:p>
      </dgm:t>
    </dgm:pt>
    <dgm:pt modelId="{36ECCFEB-3581-4251-BFA1-44D14FD0B76E}" type="parTrans" cxnId="{360F1780-5B21-4F2E-84FB-D854609B923C}">
      <dgm:prSet/>
      <dgm:spPr/>
      <dgm:t>
        <a:bodyPr/>
        <a:lstStyle/>
        <a:p>
          <a:endParaRPr lang="en-US"/>
        </a:p>
      </dgm:t>
    </dgm:pt>
    <dgm:pt modelId="{31F63047-30FF-4929-B385-FB1A555E76DD}" type="sibTrans" cxnId="{360F1780-5B21-4F2E-84FB-D854609B923C}">
      <dgm:prSet/>
      <dgm:spPr/>
      <dgm:t>
        <a:bodyPr/>
        <a:lstStyle/>
        <a:p>
          <a:endParaRPr lang="en-US"/>
        </a:p>
      </dgm:t>
    </dgm:pt>
    <dgm:pt modelId="{740084AC-4476-433C-BAC5-44B0487FEE50}">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UE &amp; BS advanced RX</a:t>
          </a:r>
        </a:p>
      </dgm:t>
    </dgm:pt>
    <dgm:pt modelId="{5F5C1199-2BEF-4859-AC63-278F9AB26DF2}" type="parTrans" cxnId="{95B10B0A-A2C5-461B-9932-7DF22BDFB78F}">
      <dgm:prSet/>
      <dgm:spPr/>
      <dgm:t>
        <a:bodyPr/>
        <a:lstStyle/>
        <a:p>
          <a:endParaRPr lang="en-US"/>
        </a:p>
      </dgm:t>
    </dgm:pt>
    <dgm:pt modelId="{74EDFA0D-2F10-475A-8F86-B6DDEC382C00}" type="sibTrans" cxnId="{95B10B0A-A2C5-461B-9932-7DF22BDFB78F}">
      <dgm:prSet/>
      <dgm:spPr/>
      <dgm:t>
        <a:bodyPr/>
        <a:lstStyle/>
        <a:p>
          <a:endParaRPr lang="en-US"/>
        </a:p>
      </dgm:t>
    </dgm:pt>
    <dgm:pt modelId="{6D20D876-E7AA-4947-AA1E-B32011532E3F}">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General &amp; Leftovers</a:t>
          </a:r>
        </a:p>
      </dgm:t>
    </dgm:pt>
    <dgm:pt modelId="{4853E056-8D6B-415E-9F62-BD05BA78491B}" type="parTrans" cxnId="{09F3A127-CD36-4EAD-A03F-F24A8FE156B4}">
      <dgm:prSet/>
      <dgm:spPr/>
      <dgm:t>
        <a:bodyPr/>
        <a:lstStyle/>
        <a:p>
          <a:endParaRPr lang="en-US"/>
        </a:p>
      </dgm:t>
    </dgm:pt>
    <dgm:pt modelId="{F68BB3FE-E2F5-4CA4-A094-D82EBDC7B71B}" type="sibTrans" cxnId="{09F3A127-CD36-4EAD-A03F-F24A8FE156B4}">
      <dgm:prSet/>
      <dgm:spPr/>
      <dgm:t>
        <a:bodyPr/>
        <a:lstStyle/>
        <a:p>
          <a:endParaRPr lang="en-US"/>
        </a:p>
      </dgm:t>
    </dgm:pt>
    <dgm:pt modelId="{7A087734-2DD3-4A29-8CD9-5A87241F8D51}">
      <dgm:prSet custT="1"/>
      <dgm:spPr/>
      <dgm:t>
        <a:bodyPr/>
        <a:lstStyle/>
        <a:p>
          <a:r>
            <a:rPr lang="en-US" sz="1200" b="1" dirty="0"/>
            <a:t>OTA</a:t>
          </a:r>
        </a:p>
      </dgm:t>
    </dgm:pt>
    <dgm:pt modelId="{7EF2B359-C0CE-4BEB-AEDA-4DDED3DEF66B}" type="parTrans" cxnId="{E434B4EC-9177-4340-B103-D8B4AA2D70A3}">
      <dgm:prSet/>
      <dgm:spPr/>
      <dgm:t>
        <a:bodyPr/>
        <a:lstStyle/>
        <a:p>
          <a:endParaRPr lang="en-US"/>
        </a:p>
      </dgm:t>
    </dgm:pt>
    <dgm:pt modelId="{2DBFA42A-5C68-4893-BE61-AEF91DBF9725}" type="sibTrans" cxnId="{E434B4EC-9177-4340-B103-D8B4AA2D70A3}">
      <dgm:prSet/>
      <dgm:spPr/>
      <dgm:t>
        <a:bodyPr/>
        <a:lstStyle/>
        <a:p>
          <a:endParaRPr lang="en-US"/>
        </a:p>
      </dgm:t>
    </dgm:pt>
    <dgm:pt modelId="{19BD82D9-352B-4163-B0F7-940AC1326861}">
      <dgm:prSet custT="1"/>
      <dgm:spPr/>
      <dgm: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BS &amp; UE enhancements</a:t>
          </a:r>
        </a:p>
      </dgm:t>
    </dgm:pt>
    <dgm:pt modelId="{9D602DA9-7577-4652-8ECC-23F6523500FD}" type="parTrans" cxnId="{8BA58E23-C7DD-499E-B000-F32C7A7393BC}">
      <dgm:prSet/>
      <dgm:spPr/>
      <dgm:t>
        <a:bodyPr/>
        <a:lstStyle/>
        <a:p>
          <a:endParaRPr lang="en-US"/>
        </a:p>
      </dgm:t>
    </dgm:pt>
    <dgm:pt modelId="{37158D26-8121-44C0-8DDD-DEDE7524AE3E}" type="sibTrans" cxnId="{8BA58E23-C7DD-499E-B000-F32C7A7393BC}">
      <dgm:prSet/>
      <dgm:spPr/>
      <dgm:t>
        <a:bodyPr/>
        <a:lstStyle/>
        <a:p>
          <a:endParaRPr lang="en-US"/>
        </a:p>
      </dgm:t>
    </dgm:pt>
    <dgm:pt modelId="{251E4B55-8BFF-497D-ABCE-99558EBDDEF9}">
      <dgm:prSet custT="1"/>
      <dgm:spPr/>
      <dgm:t>
        <a:bodyPr/>
        <a:lstStyle/>
        <a:p>
          <a:r>
            <a:rPr lang="en-US" sz="1200" b="1" dirty="0"/>
            <a:t>Use Cases</a:t>
          </a:r>
          <a:br>
            <a:rPr lang="en-US" sz="1200" b="1" dirty="0"/>
          </a:br>
          <a:r>
            <a:rPr lang="en-US" sz="1200" b="1" dirty="0"/>
            <a:t>(cross area)</a:t>
          </a:r>
          <a:endParaRPr lang="en-US" sz="1200" dirty="0"/>
        </a:p>
      </dgm:t>
    </dgm:pt>
    <dgm:pt modelId="{845DF205-EA73-4C9D-9811-8C2D4293486E}" type="sibTrans" cxnId="{7ECC6DC6-9BBF-4C54-BAC0-58348D1CBEB1}">
      <dgm:prSet/>
      <dgm:spPr/>
      <dgm:t>
        <a:bodyPr/>
        <a:lstStyle/>
        <a:p>
          <a:endParaRPr lang="en-US"/>
        </a:p>
      </dgm:t>
    </dgm:pt>
    <dgm:pt modelId="{95BB7943-750C-42C1-BBA9-D0CF8E31B7FF}" type="parTrans" cxnId="{7ECC6DC6-9BBF-4C54-BAC0-58348D1CBEB1}">
      <dgm:prSet/>
      <dgm:spPr/>
      <dgm:t>
        <a:bodyPr/>
        <a:lstStyle/>
        <a:p>
          <a:endParaRPr lang="en-US"/>
        </a:p>
      </dgm:t>
    </dgm:pt>
    <dgm:pt modelId="{EC3DFA47-F84C-45FE-9478-59F2E177F52C}">
      <dgm:prSet custT="1"/>
      <dgm:spPr>
        <a:solidFill>
          <a:srgbClr val="FFFFFF">
            <a:alpha val="90000"/>
          </a:srgbClr>
        </a:solidFill>
      </dgm:spPr>
      <dgm:t>
        <a:bodyPr/>
        <a:lstStyle/>
        <a:p>
          <a:pPr marL="0" lvl="0" indent="0" algn="ctr" defTabSz="444500">
            <a:lnSpc>
              <a:spcPct val="90000"/>
            </a:lnSpc>
            <a:spcBef>
              <a:spcPct val="0"/>
            </a:spcBef>
            <a:spcAft>
              <a:spcPct val="35000"/>
            </a:spcAft>
            <a:buNone/>
          </a:pPr>
          <a:r>
            <a:rPr lang="en-US" sz="900" b="1" kern="1200" dirty="0">
              <a:solidFill>
                <a:schemeClr val="accent1"/>
              </a:solidFill>
              <a:latin typeface="IntelOne Display Regular"/>
              <a:ea typeface="Helvetica Neue"/>
              <a:cs typeface="Helvetica Neue"/>
            </a:rPr>
            <a:t>NR FR1 non-co-located intra-band EN-DC/NR-CA</a:t>
          </a:r>
        </a:p>
      </dgm:t>
    </dgm:pt>
    <dgm:pt modelId="{C1BBACEC-6566-4963-816F-E5DFFA60C4CA}" type="sibTrans" cxnId="{E8B41E74-F5C8-4840-B27A-D2147C41AEC8}">
      <dgm:prSet/>
      <dgm:spPr/>
      <dgm:t>
        <a:bodyPr/>
        <a:lstStyle/>
        <a:p>
          <a:endParaRPr lang="en-US"/>
        </a:p>
      </dgm:t>
    </dgm:pt>
    <dgm:pt modelId="{2D79BC89-E842-421E-A5F3-6FC7A23E8593}" type="parTrans" cxnId="{E8B41E74-F5C8-4840-B27A-D2147C41AEC8}">
      <dgm:prSet/>
      <dgm:spPr/>
      <dgm:t>
        <a:bodyPr/>
        <a:lstStyle/>
        <a:p>
          <a:endParaRPr lang="en-US"/>
        </a:p>
      </dgm:t>
    </dgm:pt>
    <dgm:pt modelId="{3FE0A669-B89A-4D3B-B676-291EA04DFB8A}">
      <dgm:prSet custT="1"/>
      <dgm:spPr/>
      <dgm: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NR ATG </a:t>
          </a:r>
          <a:br>
            <a:rPr lang="en-US" sz="1000" b="1" kern="1200" dirty="0">
              <a:solidFill>
                <a:srgbClr val="0068B5"/>
              </a:solidFill>
              <a:latin typeface="IntelOne Display Regular"/>
              <a:ea typeface="Helvetica Neue"/>
              <a:cs typeface="Helvetica Neue"/>
            </a:rPr>
          </a:br>
          <a:r>
            <a:rPr lang="en-US" sz="1000" b="1" kern="1200" dirty="0">
              <a:solidFill>
                <a:srgbClr val="0068B5"/>
              </a:solidFill>
              <a:latin typeface="IntelOne Display Regular"/>
              <a:ea typeface="Helvetica Neue"/>
              <a:cs typeface="Helvetica Neue"/>
            </a:rPr>
            <a:t>(air-to-ground)</a:t>
          </a:r>
        </a:p>
      </dgm:t>
    </dgm:pt>
    <dgm:pt modelId="{856141AF-85D0-4AF8-BB63-0199D5668E25}" type="sibTrans" cxnId="{B825DCB7-20FC-4B9E-AD06-46EAC285BBC6}">
      <dgm:prSet/>
      <dgm:spPr/>
      <dgm:t>
        <a:bodyPr/>
        <a:lstStyle/>
        <a:p>
          <a:endParaRPr lang="en-US"/>
        </a:p>
      </dgm:t>
    </dgm:pt>
    <dgm:pt modelId="{A1BFC4F8-920D-4D7D-BBB5-1B3D9E2E0A52}" type="parTrans" cxnId="{B825DCB7-20FC-4B9E-AD06-46EAC285BBC6}">
      <dgm:prSet/>
      <dgm:spPr/>
      <dgm:t>
        <a:bodyPr/>
        <a:lstStyle/>
        <a:p>
          <a:endParaRPr lang="en-US"/>
        </a:p>
      </dgm:t>
    </dgm:pt>
    <dgm:pt modelId="{C15BE45C-867B-4048-A412-EEB68562B270}">
      <dgm:prSet custT="1"/>
      <dgm:spPr/>
      <dgm: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NR FR2 HST enhancement </a:t>
          </a:r>
        </a:p>
      </dgm:t>
    </dgm:pt>
    <dgm:pt modelId="{8590FD22-73CF-4349-A814-A8B997E0E456}" type="sibTrans" cxnId="{16C32C24-EAC3-45C8-B112-D5053014E899}">
      <dgm:prSet/>
      <dgm:spPr/>
      <dgm:t>
        <a:bodyPr/>
        <a:lstStyle/>
        <a:p>
          <a:endParaRPr lang="en-US"/>
        </a:p>
      </dgm:t>
    </dgm:pt>
    <dgm:pt modelId="{E2FEE9B6-F30C-468F-AC08-5FF78C2212D3}" type="parTrans" cxnId="{16C32C24-EAC3-45C8-B112-D5053014E899}">
      <dgm:prSet/>
      <dgm:spPr/>
      <dgm:t>
        <a:bodyPr/>
        <a:lstStyle/>
        <a:p>
          <a:endParaRPr lang="en-US"/>
        </a:p>
      </dgm:t>
    </dgm:pt>
    <dgm:pt modelId="{B47A2122-B8E1-4C98-AEFD-0A33AA5D482E}">
      <dgm:prSet custT="1"/>
      <dgm:spPr/>
      <dgm:t>
        <a:bodyPr/>
        <a:lstStyle/>
        <a:p>
          <a:pPr marL="0" lvl="0" indent="0" algn="ctr" defTabSz="466725">
            <a:lnSpc>
              <a:spcPct val="90000"/>
            </a:lnSpc>
            <a:spcBef>
              <a:spcPct val="0"/>
            </a:spcBef>
            <a:spcAft>
              <a:spcPct val="35000"/>
            </a:spcAft>
            <a:buNone/>
          </a:pPr>
          <a:r>
            <a:rPr lang="en-US" sz="1050" b="1" kern="1200" dirty="0">
              <a:solidFill>
                <a:srgbClr val="0068B5"/>
              </a:solidFill>
              <a:latin typeface="IntelOne Display Regular"/>
              <a:ea typeface="Helvetica Neue"/>
              <a:cs typeface="Helvetica Neue"/>
            </a:rPr>
            <a:t>FR2 UEs with multi-beam/chain RX</a:t>
          </a:r>
          <a:endParaRPr lang="en-US" sz="1050" b="1" kern="1200" dirty="0">
            <a:solidFill>
              <a:schemeClr val="accent1"/>
            </a:solidFill>
            <a:latin typeface="IntelOne Display Regular"/>
            <a:ea typeface="Helvetica Neue"/>
            <a:cs typeface="Helvetica Neue"/>
          </a:endParaRPr>
        </a:p>
      </dgm:t>
    </dgm:pt>
    <dgm:pt modelId="{389480C7-415C-4837-A522-151E92FE3568}" type="parTrans" cxnId="{62BD07D0-9C6D-42AB-AC94-E92A042294E8}">
      <dgm:prSet/>
      <dgm:spPr/>
      <dgm:t>
        <a:bodyPr/>
        <a:lstStyle/>
        <a:p>
          <a:endParaRPr lang="en-US"/>
        </a:p>
      </dgm:t>
    </dgm:pt>
    <dgm:pt modelId="{6E7CA286-8A87-4EDB-911D-FF1C79DC9841}" type="sibTrans" cxnId="{62BD07D0-9C6D-42AB-AC94-E92A042294E8}">
      <dgm:prSet/>
      <dgm:spPr/>
      <dgm:t>
        <a:bodyPr/>
        <a:lstStyle/>
        <a:p>
          <a:endParaRPr lang="en-US"/>
        </a:p>
      </dgm:t>
    </dgm:pt>
    <dgm:pt modelId="{3ABDA8C5-39D7-4180-A9CA-4349A259CC7B}">
      <dgm:prSet custT="1"/>
      <dgm:spPr/>
      <dgm:t>
        <a:bodyPr/>
        <a:lstStyle/>
        <a:p>
          <a:r>
            <a:rPr lang="en-US" sz="1200" b="1" dirty="0"/>
            <a:t>EMC</a:t>
          </a:r>
        </a:p>
      </dgm:t>
    </dgm:pt>
    <dgm:pt modelId="{603C67EB-6C9A-4B2C-B8AC-C1EB5D2B10B5}" type="parTrans" cxnId="{24B265DF-17C0-4ED2-97F0-E869AC7625DB}">
      <dgm:prSet/>
      <dgm:spPr/>
      <dgm:t>
        <a:bodyPr/>
        <a:lstStyle/>
        <a:p>
          <a:endParaRPr lang="en-US"/>
        </a:p>
      </dgm:t>
    </dgm:pt>
    <dgm:pt modelId="{9BBEC65B-00AD-43C0-A3F7-81319EC3BD88}" type="sibTrans" cxnId="{24B265DF-17C0-4ED2-97F0-E869AC7625DB}">
      <dgm:prSet/>
      <dgm:spPr/>
      <dgm:t>
        <a:bodyPr/>
        <a:lstStyle/>
        <a:p>
          <a:endParaRPr lang="en-US"/>
        </a:p>
      </dgm:t>
    </dgm:pt>
    <dgm:pt modelId="{AC97F4FE-9B7A-4599-B248-016B1CC42A2F}">
      <dgm:prSet custT="1"/>
      <dgm:spPr/>
      <dgm: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BS RF evolution</a:t>
          </a:r>
        </a:p>
      </dgm:t>
    </dgm:pt>
    <dgm:pt modelId="{CA518E69-2C61-4A60-B3DF-FF10FEF57E1F}" type="parTrans" cxnId="{DE70C18E-E7DE-4C86-A03F-4351487065EE}">
      <dgm:prSet/>
      <dgm:spPr/>
      <dgm:t>
        <a:bodyPr/>
        <a:lstStyle/>
        <a:p>
          <a:endParaRPr lang="en-US"/>
        </a:p>
      </dgm:t>
    </dgm:pt>
    <dgm:pt modelId="{3DD54970-1DB8-467D-A521-E294AD3C7EF9}" type="sibTrans" cxnId="{DE70C18E-E7DE-4C86-A03F-4351487065EE}">
      <dgm:prSet/>
      <dgm:spPr/>
      <dgm:t>
        <a:bodyPr/>
        <a:lstStyle/>
        <a:p>
          <a:endParaRPr lang="en-US"/>
        </a:p>
      </dgm:t>
    </dgm:pt>
    <dgm:pt modelId="{984819F0-FCA5-4C62-BCA7-0502798D455A}">
      <dgm:prSet custT="1"/>
      <dgm:spPr/>
      <dgm: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Dynamic OTA testing</a:t>
          </a:r>
        </a:p>
      </dgm:t>
    </dgm:pt>
    <dgm:pt modelId="{7C150787-77D1-4512-A999-BE65AD546B75}" type="parTrans" cxnId="{211191A8-B4AA-4981-ADDB-D9F0671EC751}">
      <dgm:prSet/>
      <dgm:spPr/>
      <dgm:t>
        <a:bodyPr/>
        <a:lstStyle/>
        <a:p>
          <a:endParaRPr lang="en-US"/>
        </a:p>
      </dgm:t>
    </dgm:pt>
    <dgm:pt modelId="{8059473C-91F7-47F3-95B8-A84E45AA8210}" type="sibTrans" cxnId="{211191A8-B4AA-4981-ADDB-D9F0671EC751}">
      <dgm:prSet/>
      <dgm:spPr/>
      <dgm:t>
        <a:bodyPr/>
        <a:lstStyle/>
        <a:p>
          <a:endParaRPr lang="en-US"/>
        </a:p>
      </dgm:t>
    </dgm:pt>
    <dgm:pt modelId="{BEC8F84C-E922-4799-9F9F-BA61F6A4631E}">
      <dgm:prSet custT="1"/>
      <dgm:spPr/>
      <dgm:t>
        <a:bodyPr/>
        <a:lstStyle/>
        <a:p>
          <a:r>
            <a:rPr lang="en-US" sz="1000" b="1" kern="1200" dirty="0">
              <a:solidFill>
                <a:srgbClr val="0068B5"/>
              </a:solidFill>
              <a:latin typeface="IntelOne Display Regular"/>
              <a:ea typeface="Helvetica Neue"/>
              <a:cs typeface="Helvetica Neue"/>
            </a:rPr>
            <a:t>Rel-17 SI continuation (Irregular CBW, pi/2 BPSK)</a:t>
          </a:r>
        </a:p>
      </dgm:t>
    </dgm:pt>
    <dgm:pt modelId="{55DB21F9-B1F0-47BE-A46A-3CF8ADE03290}" type="parTrans" cxnId="{A33A3A2D-A2F1-4EA1-8F95-674739622D3A}">
      <dgm:prSet/>
      <dgm:spPr/>
      <dgm:t>
        <a:bodyPr/>
        <a:lstStyle/>
        <a:p>
          <a:endParaRPr lang="en-US"/>
        </a:p>
      </dgm:t>
    </dgm:pt>
    <dgm:pt modelId="{10D61B21-D000-42CC-8CDC-2C48B4DAF993}" type="sibTrans" cxnId="{A33A3A2D-A2F1-4EA1-8F95-674739622D3A}">
      <dgm:prSet/>
      <dgm:spPr/>
      <dgm:t>
        <a:bodyPr/>
        <a:lstStyle/>
        <a:p>
          <a:endParaRPr lang="en-US"/>
        </a:p>
      </dgm:t>
    </dgm:pt>
    <dgm:pt modelId="{BA23D93B-46DF-46DD-800A-E098B9D239C6}">
      <dgm:prSet custT="1"/>
      <dgm:spPr/>
      <dgm:t>
        <a:bodyPr/>
        <a:lstStyle/>
        <a:p>
          <a:r>
            <a:rPr lang="en-US" sz="1050" b="1" kern="1200" dirty="0">
              <a:solidFill>
                <a:srgbClr val="0068B5"/>
              </a:solidFill>
              <a:latin typeface="IntelOne Display Regular"/>
              <a:ea typeface="Helvetica Neue"/>
              <a:cs typeface="Helvetica Neue"/>
            </a:rPr>
            <a:t>FR1 UEs 6RX and 8 RX</a:t>
          </a:r>
        </a:p>
      </dgm:t>
    </dgm:pt>
    <dgm:pt modelId="{95B0E28B-BCF7-4880-8DF4-E06BF4421F18}" type="parTrans" cxnId="{41AF4C3A-61B5-465F-870C-19294EAD7254}">
      <dgm:prSet/>
      <dgm:spPr/>
      <dgm:t>
        <a:bodyPr/>
        <a:lstStyle/>
        <a:p>
          <a:endParaRPr lang="en-US"/>
        </a:p>
      </dgm:t>
    </dgm:pt>
    <dgm:pt modelId="{F1ADFAA3-E703-4F08-B1D4-94F1C57FE2FB}" type="sibTrans" cxnId="{41AF4C3A-61B5-465F-870C-19294EAD7254}">
      <dgm:prSet/>
      <dgm:spPr/>
      <dgm:t>
        <a:bodyPr/>
        <a:lstStyle/>
        <a:p>
          <a:endParaRPr lang="en-US"/>
        </a:p>
      </dgm:t>
    </dgm:pt>
    <dgm:pt modelId="{2899CE6E-2E9D-45FB-A587-1A78767E0D09}">
      <dgm:prSet custT="1"/>
      <dgm:spPr/>
      <dgm:t>
        <a:bodyPr/>
        <a:lstStyle/>
        <a:p>
          <a:pPr marL="0" lvl="0" indent="0" algn="ctr" defTabSz="466725">
            <a:lnSpc>
              <a:spcPct val="90000"/>
            </a:lnSpc>
            <a:spcBef>
              <a:spcPct val="0"/>
            </a:spcBef>
            <a:spcAft>
              <a:spcPct val="35000"/>
            </a:spcAft>
            <a:buNone/>
          </a:pPr>
          <a:r>
            <a:rPr lang="en-US" sz="1050" b="1" kern="1200">
              <a:solidFill>
                <a:schemeClr val="accent1"/>
              </a:solidFill>
              <a:latin typeface="IntelOne Display Regular"/>
              <a:ea typeface="Helvetica Neue"/>
              <a:cs typeface="Helvetica Neue"/>
            </a:rPr>
            <a:t>New </a:t>
          </a:r>
          <a:r>
            <a:rPr lang="en-US" sz="1050" b="1" kern="1200" dirty="0">
              <a:solidFill>
                <a:schemeClr val="accent1"/>
              </a:solidFill>
              <a:latin typeface="IntelOne Display Regular"/>
              <a:ea typeface="Helvetica Neue"/>
              <a:cs typeface="Helvetica Neue"/>
            </a:rPr>
            <a:t>FR2 devices</a:t>
          </a:r>
        </a:p>
      </dgm:t>
    </dgm:pt>
    <dgm:pt modelId="{8FFE41E9-0752-49C1-87E6-86EB0F616B3A}" type="parTrans" cxnId="{377695A1-6C83-497C-AEE7-AC20AF707D07}">
      <dgm:prSet/>
      <dgm:spPr/>
      <dgm:t>
        <a:bodyPr/>
        <a:lstStyle/>
        <a:p>
          <a:endParaRPr lang="en-US"/>
        </a:p>
      </dgm:t>
    </dgm:pt>
    <dgm:pt modelId="{2BBD1F47-71CC-4348-87A0-59335812C0E8}" type="sibTrans" cxnId="{377695A1-6C83-497C-AEE7-AC20AF707D07}">
      <dgm:prSet/>
      <dgm:spPr/>
      <dgm:t>
        <a:bodyPr/>
        <a:lstStyle/>
        <a:p>
          <a:endParaRPr lang="en-US"/>
        </a:p>
      </dgm:t>
    </dgm:pt>
    <dgm:pt modelId="{333F083E-DE1B-451A-BBC1-CFEF76CCB48C}" type="pres">
      <dgm:prSet presAssocID="{945B14D3-623D-4E59-9226-8F14C0160811}" presName="diagram" presStyleCnt="0">
        <dgm:presLayoutVars>
          <dgm:chPref val="1"/>
          <dgm:dir/>
          <dgm:animOne val="branch"/>
          <dgm:animLvl val="lvl"/>
          <dgm:resizeHandles/>
        </dgm:presLayoutVars>
      </dgm:prSet>
      <dgm:spPr/>
    </dgm:pt>
    <dgm:pt modelId="{6F6B3E92-5E5C-47F5-86EC-8F87565D4271}" type="pres">
      <dgm:prSet presAssocID="{E079E2B5-5F84-41B6-A342-702F69BC952D}" presName="root" presStyleCnt="0"/>
      <dgm:spPr/>
    </dgm:pt>
    <dgm:pt modelId="{EB6982E7-9B8D-4647-B8C0-0A7E512E6EAE}" type="pres">
      <dgm:prSet presAssocID="{E079E2B5-5F84-41B6-A342-702F69BC952D}" presName="rootComposite" presStyleCnt="0"/>
      <dgm:spPr/>
    </dgm:pt>
    <dgm:pt modelId="{0A46A4FC-872B-4E0D-92E7-E7EC508B6958}" type="pres">
      <dgm:prSet presAssocID="{E079E2B5-5F84-41B6-A342-702F69BC952D}" presName="rootText" presStyleLbl="node1" presStyleIdx="0" presStyleCnt="7"/>
      <dgm:spPr/>
    </dgm:pt>
    <dgm:pt modelId="{B5471AE9-1644-4001-B438-91BF44B7C3E8}" type="pres">
      <dgm:prSet presAssocID="{E079E2B5-5F84-41B6-A342-702F69BC952D}" presName="rootConnector" presStyleLbl="node1" presStyleIdx="0" presStyleCnt="7"/>
      <dgm:spPr/>
    </dgm:pt>
    <dgm:pt modelId="{A1B92ABE-13AC-4A7F-AE15-0B32C8FDD8B7}" type="pres">
      <dgm:prSet presAssocID="{E079E2B5-5F84-41B6-A342-702F69BC952D}" presName="childShape" presStyleCnt="0"/>
      <dgm:spPr/>
    </dgm:pt>
    <dgm:pt modelId="{D08DBF18-3D4C-4342-A332-BEF071E579B7}" type="pres">
      <dgm:prSet presAssocID="{5BA8F3ED-7CDF-40CB-94A1-E84759304466}" presName="Name13" presStyleLbl="parChTrans1D2" presStyleIdx="0" presStyleCnt="16"/>
      <dgm:spPr/>
    </dgm:pt>
    <dgm:pt modelId="{AA0A2FD5-729F-4B1E-BFA8-1929037AE61B}" type="pres">
      <dgm:prSet presAssocID="{95B82672-3B0D-4920-8646-130150C546D6}" presName="childText" presStyleLbl="bgAcc1" presStyleIdx="0" presStyleCnt="16">
        <dgm:presLayoutVars>
          <dgm:bulletEnabled val="1"/>
        </dgm:presLayoutVars>
      </dgm:prSet>
      <dgm:spPr/>
    </dgm:pt>
    <dgm:pt modelId="{0350ABDC-206C-43C4-A505-4C54783A7D59}" type="pres">
      <dgm:prSet presAssocID="{95B0E28B-BCF7-4880-8DF4-E06BF4421F18}" presName="Name13" presStyleLbl="parChTrans1D2" presStyleIdx="1" presStyleCnt="16"/>
      <dgm:spPr/>
    </dgm:pt>
    <dgm:pt modelId="{59EE9963-D759-4643-A349-14F70459292F}" type="pres">
      <dgm:prSet presAssocID="{BA23D93B-46DF-46DD-800A-E098B9D239C6}" presName="childText" presStyleLbl="bgAcc1" presStyleIdx="1" presStyleCnt="16">
        <dgm:presLayoutVars>
          <dgm:bulletEnabled val="1"/>
        </dgm:presLayoutVars>
      </dgm:prSet>
      <dgm:spPr/>
    </dgm:pt>
    <dgm:pt modelId="{D4B190AE-DA10-4D2D-B97C-7B13BF8B81AD}" type="pres">
      <dgm:prSet presAssocID="{414CF850-D0BC-4ECF-B22C-30C9C7DD1CD7}" presName="root" presStyleCnt="0"/>
      <dgm:spPr/>
    </dgm:pt>
    <dgm:pt modelId="{88BA14D4-3A66-4A48-A94A-8BDFD4C427C8}" type="pres">
      <dgm:prSet presAssocID="{414CF850-D0BC-4ECF-B22C-30C9C7DD1CD7}" presName="rootComposite" presStyleCnt="0"/>
      <dgm:spPr/>
    </dgm:pt>
    <dgm:pt modelId="{2C4C6166-B68C-4565-A076-F46ACA499FCF}" type="pres">
      <dgm:prSet presAssocID="{414CF850-D0BC-4ECF-B22C-30C9C7DD1CD7}" presName="rootText" presStyleLbl="node1" presStyleIdx="1" presStyleCnt="7"/>
      <dgm:spPr/>
    </dgm:pt>
    <dgm:pt modelId="{AA574ED0-00A7-4E04-9DD9-E7400369C38E}" type="pres">
      <dgm:prSet presAssocID="{414CF850-D0BC-4ECF-B22C-30C9C7DD1CD7}" presName="rootConnector" presStyleLbl="node1" presStyleIdx="1" presStyleCnt="7"/>
      <dgm:spPr/>
    </dgm:pt>
    <dgm:pt modelId="{94F9F507-66F4-442C-80BD-543B77B038BE}" type="pres">
      <dgm:prSet presAssocID="{414CF850-D0BC-4ECF-B22C-30C9C7DD1CD7}" presName="childShape" presStyleCnt="0"/>
      <dgm:spPr/>
    </dgm:pt>
    <dgm:pt modelId="{B268B36A-7C99-4D84-91E5-01FF61877BF1}" type="pres">
      <dgm:prSet presAssocID="{9A77ABDE-2948-4310-9BBF-39ACEA7898AF}" presName="Name13" presStyleLbl="parChTrans1D2" presStyleIdx="2" presStyleCnt="16"/>
      <dgm:spPr/>
    </dgm:pt>
    <dgm:pt modelId="{B10CC09F-39F5-49BB-954E-FA6B7F3BBE66}" type="pres">
      <dgm:prSet presAssocID="{A63FD737-3975-4807-B5CD-A8A09346D3AE}" presName="childText" presStyleLbl="bgAcc1" presStyleIdx="2" presStyleCnt="16">
        <dgm:presLayoutVars>
          <dgm:bulletEnabled val="1"/>
        </dgm:presLayoutVars>
      </dgm:prSet>
      <dgm:spPr/>
    </dgm:pt>
    <dgm:pt modelId="{687D4DBE-C760-48B3-87D1-4CF92334C5EF}" type="pres">
      <dgm:prSet presAssocID="{55DB21F9-B1F0-47BE-A46A-3CF8ADE03290}" presName="Name13" presStyleLbl="parChTrans1D2" presStyleIdx="3" presStyleCnt="16"/>
      <dgm:spPr/>
    </dgm:pt>
    <dgm:pt modelId="{1202AE60-05DE-4A65-AC60-3036E8E94D75}" type="pres">
      <dgm:prSet presAssocID="{BEC8F84C-E922-4799-9F9F-BA61F6A4631E}" presName="childText" presStyleLbl="bgAcc1" presStyleIdx="3" presStyleCnt="16">
        <dgm:presLayoutVars>
          <dgm:bulletEnabled val="1"/>
        </dgm:presLayoutVars>
      </dgm:prSet>
      <dgm:spPr/>
    </dgm:pt>
    <dgm:pt modelId="{7C1398D9-3522-4363-A333-1CB1FE83B376}" type="pres">
      <dgm:prSet presAssocID="{CA518E69-2C61-4A60-B3DF-FF10FEF57E1F}" presName="Name13" presStyleLbl="parChTrans1D2" presStyleIdx="4" presStyleCnt="16"/>
      <dgm:spPr/>
    </dgm:pt>
    <dgm:pt modelId="{8DCBDBDD-F01E-4944-802A-A8181E5FAF4D}" type="pres">
      <dgm:prSet presAssocID="{AC97F4FE-9B7A-4599-B248-016B1CC42A2F}" presName="childText" presStyleLbl="bgAcc1" presStyleIdx="4" presStyleCnt="16">
        <dgm:presLayoutVars>
          <dgm:bulletEnabled val="1"/>
        </dgm:presLayoutVars>
      </dgm:prSet>
      <dgm:spPr/>
    </dgm:pt>
    <dgm:pt modelId="{8C2923C6-A99C-4F7F-919D-4582E32F872C}" type="pres">
      <dgm:prSet presAssocID="{C512B72E-D0B3-42EF-9737-C30097BB94B6}" presName="root" presStyleCnt="0"/>
      <dgm:spPr/>
    </dgm:pt>
    <dgm:pt modelId="{16442E21-5766-4876-B8D7-13879F6CBFB1}" type="pres">
      <dgm:prSet presAssocID="{C512B72E-D0B3-42EF-9737-C30097BB94B6}" presName="rootComposite" presStyleCnt="0"/>
      <dgm:spPr/>
    </dgm:pt>
    <dgm:pt modelId="{2E2827F3-37B5-4488-A2DC-425F33B474AD}" type="pres">
      <dgm:prSet presAssocID="{C512B72E-D0B3-42EF-9737-C30097BB94B6}" presName="rootText" presStyleLbl="node1" presStyleIdx="2" presStyleCnt="7"/>
      <dgm:spPr/>
    </dgm:pt>
    <dgm:pt modelId="{9B25F0CF-3720-4EA1-9DD1-7676314754A4}" type="pres">
      <dgm:prSet presAssocID="{C512B72E-D0B3-42EF-9737-C30097BB94B6}" presName="rootConnector" presStyleLbl="node1" presStyleIdx="2" presStyleCnt="7"/>
      <dgm:spPr/>
    </dgm:pt>
    <dgm:pt modelId="{B19DA7C8-93FA-41FD-84B5-43E783395EF7}" type="pres">
      <dgm:prSet presAssocID="{C512B72E-D0B3-42EF-9737-C30097BB94B6}" presName="childShape" presStyleCnt="0"/>
      <dgm:spPr/>
    </dgm:pt>
    <dgm:pt modelId="{8953D045-B36B-4403-88DF-B1677CC3538F}" type="pres">
      <dgm:prSet presAssocID="{3F0AC86D-C86C-4501-88A2-6BF0A792BC5D}" presName="Name13" presStyleLbl="parChTrans1D2" presStyleIdx="5" presStyleCnt="16"/>
      <dgm:spPr/>
    </dgm:pt>
    <dgm:pt modelId="{8DDFB82E-35E6-4327-8ABC-4B2C7F4F5556}" type="pres">
      <dgm:prSet presAssocID="{378706D4-3783-48E0-88C5-46F82ED3A67C}" presName="childText" presStyleLbl="bgAcc1" presStyleIdx="5" presStyleCnt="16">
        <dgm:presLayoutVars>
          <dgm:bulletEnabled val="1"/>
        </dgm:presLayoutVars>
      </dgm:prSet>
      <dgm:spPr/>
    </dgm:pt>
    <dgm:pt modelId="{E99C2CB7-34B6-4F5E-8CC2-96BA79856C19}" type="pres">
      <dgm:prSet presAssocID="{4853E056-8D6B-415E-9F62-BD05BA78491B}" presName="Name13" presStyleLbl="parChTrans1D2" presStyleIdx="6" presStyleCnt="16"/>
      <dgm:spPr/>
    </dgm:pt>
    <dgm:pt modelId="{21C783D9-A844-4675-81BF-DC655B36C37F}" type="pres">
      <dgm:prSet presAssocID="{6D20D876-E7AA-4947-AA1E-B32011532E3F}" presName="childText" presStyleLbl="bgAcc1" presStyleIdx="6" presStyleCnt="16">
        <dgm:presLayoutVars>
          <dgm:bulletEnabled val="1"/>
        </dgm:presLayoutVars>
      </dgm:prSet>
      <dgm:spPr/>
    </dgm:pt>
    <dgm:pt modelId="{500BAF74-860B-48BC-BAA3-638919B505E3}" type="pres">
      <dgm:prSet presAssocID="{B4A0FC98-30E1-4240-A8BD-38565A022197}" presName="Name13" presStyleLbl="parChTrans1D2" presStyleIdx="7" presStyleCnt="16"/>
      <dgm:spPr/>
    </dgm:pt>
    <dgm:pt modelId="{A2BCC292-E459-418F-8DCB-EAC250CD54F1}" type="pres">
      <dgm:prSet presAssocID="{5A6825B4-2343-4535-BC36-F9A3AF590860}" presName="childText" presStyleLbl="bgAcc1" presStyleIdx="7" presStyleCnt="16">
        <dgm:presLayoutVars>
          <dgm:bulletEnabled val="1"/>
        </dgm:presLayoutVars>
      </dgm:prSet>
      <dgm:spPr/>
    </dgm:pt>
    <dgm:pt modelId="{23501FE0-B864-4C1E-8F98-B77065DDD3CC}" type="pres">
      <dgm:prSet presAssocID="{621FD0B6-C968-433B-9C84-CCCCD3FA78B6}" presName="root" presStyleCnt="0"/>
      <dgm:spPr/>
    </dgm:pt>
    <dgm:pt modelId="{D7201F6F-CA36-4A02-B219-BAC701D2726C}" type="pres">
      <dgm:prSet presAssocID="{621FD0B6-C968-433B-9C84-CCCCD3FA78B6}" presName="rootComposite" presStyleCnt="0"/>
      <dgm:spPr/>
    </dgm:pt>
    <dgm:pt modelId="{D73EF0B9-10CC-49F9-B709-EC148B63E123}" type="pres">
      <dgm:prSet presAssocID="{621FD0B6-C968-433B-9C84-CCCCD3FA78B6}" presName="rootText" presStyleLbl="node1" presStyleIdx="3" presStyleCnt="7"/>
      <dgm:spPr/>
    </dgm:pt>
    <dgm:pt modelId="{E226385D-9056-4B35-9485-48A90826B1C7}" type="pres">
      <dgm:prSet presAssocID="{621FD0B6-C968-433B-9C84-CCCCD3FA78B6}" presName="rootConnector" presStyleLbl="node1" presStyleIdx="3" presStyleCnt="7"/>
      <dgm:spPr/>
    </dgm:pt>
    <dgm:pt modelId="{EA9B2EFE-AEC8-455D-B36F-C5C654136195}" type="pres">
      <dgm:prSet presAssocID="{621FD0B6-C968-433B-9C84-CCCCD3FA78B6}" presName="childShape" presStyleCnt="0"/>
      <dgm:spPr/>
    </dgm:pt>
    <dgm:pt modelId="{6FEC6DEC-9139-4BF0-95C1-AC4753275915}" type="pres">
      <dgm:prSet presAssocID="{5F5C1199-2BEF-4859-AC63-278F9AB26DF2}" presName="Name13" presStyleLbl="parChTrans1D2" presStyleIdx="8" presStyleCnt="16"/>
      <dgm:spPr/>
    </dgm:pt>
    <dgm:pt modelId="{665671BC-7CDB-4B82-8CEA-68E090579F2C}" type="pres">
      <dgm:prSet presAssocID="{740084AC-4476-433C-BAC5-44B0487FEE50}" presName="childText" presStyleLbl="bgAcc1" presStyleIdx="8" presStyleCnt="16">
        <dgm:presLayoutVars>
          <dgm:bulletEnabled val="1"/>
        </dgm:presLayoutVars>
      </dgm:prSet>
      <dgm:spPr/>
    </dgm:pt>
    <dgm:pt modelId="{9D2CB630-FD3C-48E2-ACF4-BBC39080FBBA}" type="pres">
      <dgm:prSet presAssocID="{251E4B55-8BFF-497D-ABCE-99558EBDDEF9}" presName="root" presStyleCnt="0"/>
      <dgm:spPr/>
    </dgm:pt>
    <dgm:pt modelId="{E1A94133-2AB0-4573-8C2F-082AAF4B47B8}" type="pres">
      <dgm:prSet presAssocID="{251E4B55-8BFF-497D-ABCE-99558EBDDEF9}" presName="rootComposite" presStyleCnt="0"/>
      <dgm:spPr/>
    </dgm:pt>
    <dgm:pt modelId="{62EB5B35-1700-4E02-9B52-2EB0730F21A6}" type="pres">
      <dgm:prSet presAssocID="{251E4B55-8BFF-497D-ABCE-99558EBDDEF9}" presName="rootText" presStyleLbl="node1" presStyleIdx="4" presStyleCnt="7"/>
      <dgm:spPr/>
    </dgm:pt>
    <dgm:pt modelId="{D3DE92A8-63BA-4DCA-A3DC-A21C282C0C2F}" type="pres">
      <dgm:prSet presAssocID="{251E4B55-8BFF-497D-ABCE-99558EBDDEF9}" presName="rootConnector" presStyleLbl="node1" presStyleIdx="4" presStyleCnt="7"/>
      <dgm:spPr/>
    </dgm:pt>
    <dgm:pt modelId="{AC6990A5-3905-413E-AD7E-8CEACC52BDAA}" type="pres">
      <dgm:prSet presAssocID="{251E4B55-8BFF-497D-ABCE-99558EBDDEF9}" presName="childShape" presStyleCnt="0"/>
      <dgm:spPr/>
    </dgm:pt>
    <dgm:pt modelId="{491C910D-630F-4298-98C8-9D0E92BE7BB7}" type="pres">
      <dgm:prSet presAssocID="{2D79BC89-E842-421E-A5F3-6FC7A23E8593}" presName="Name13" presStyleLbl="parChTrans1D2" presStyleIdx="9" presStyleCnt="16"/>
      <dgm:spPr/>
    </dgm:pt>
    <dgm:pt modelId="{37EFDF30-EB53-4329-832D-1E292E866146}" type="pres">
      <dgm:prSet presAssocID="{EC3DFA47-F84C-45FE-9478-59F2E177F52C}" presName="childText" presStyleLbl="bgAcc1" presStyleIdx="9" presStyleCnt="16">
        <dgm:presLayoutVars>
          <dgm:bulletEnabled val="1"/>
        </dgm:presLayoutVars>
      </dgm:prSet>
      <dgm:spPr/>
    </dgm:pt>
    <dgm:pt modelId="{58016E4C-8548-4487-85BF-E80772F565B5}" type="pres">
      <dgm:prSet presAssocID="{A1BFC4F8-920D-4D7D-BBB5-1B3D9E2E0A52}" presName="Name13" presStyleLbl="parChTrans1D2" presStyleIdx="10" presStyleCnt="16"/>
      <dgm:spPr/>
    </dgm:pt>
    <dgm:pt modelId="{3D6E58DD-1B37-4A4D-81F9-EC52A4C9E323}" type="pres">
      <dgm:prSet presAssocID="{3FE0A669-B89A-4D3B-B676-291EA04DFB8A}" presName="childText" presStyleLbl="bgAcc1" presStyleIdx="10" presStyleCnt="16">
        <dgm:presLayoutVars>
          <dgm:bulletEnabled val="1"/>
        </dgm:presLayoutVars>
      </dgm:prSet>
      <dgm:spPr/>
    </dgm:pt>
    <dgm:pt modelId="{EDF5154C-41DF-463F-B5A3-9D8643E5B423}" type="pres">
      <dgm:prSet presAssocID="{E2FEE9B6-F30C-468F-AC08-5FF78C2212D3}" presName="Name13" presStyleLbl="parChTrans1D2" presStyleIdx="11" presStyleCnt="16"/>
      <dgm:spPr/>
    </dgm:pt>
    <dgm:pt modelId="{AAC74274-3DD5-4B47-84AD-93D945EA8220}" type="pres">
      <dgm:prSet presAssocID="{C15BE45C-867B-4048-A412-EEB68562B270}" presName="childText" presStyleLbl="bgAcc1" presStyleIdx="11" presStyleCnt="16">
        <dgm:presLayoutVars>
          <dgm:bulletEnabled val="1"/>
        </dgm:presLayoutVars>
      </dgm:prSet>
      <dgm:spPr/>
    </dgm:pt>
    <dgm:pt modelId="{FFE27A30-7465-4752-B037-84C7ECD53334}" type="pres">
      <dgm:prSet presAssocID="{7A087734-2DD3-4A29-8CD9-5A87241F8D51}" presName="root" presStyleCnt="0"/>
      <dgm:spPr/>
    </dgm:pt>
    <dgm:pt modelId="{0CAECB93-2E73-4BDB-BBF3-648392E4A96D}" type="pres">
      <dgm:prSet presAssocID="{7A087734-2DD3-4A29-8CD9-5A87241F8D51}" presName="rootComposite" presStyleCnt="0"/>
      <dgm:spPr/>
    </dgm:pt>
    <dgm:pt modelId="{726882C3-B607-4413-8EF5-F2573A321752}" type="pres">
      <dgm:prSet presAssocID="{7A087734-2DD3-4A29-8CD9-5A87241F8D51}" presName="rootText" presStyleLbl="node1" presStyleIdx="5" presStyleCnt="7"/>
      <dgm:spPr/>
    </dgm:pt>
    <dgm:pt modelId="{7FE933F5-9C2A-4657-B3AC-B5836E6D8392}" type="pres">
      <dgm:prSet presAssocID="{7A087734-2DD3-4A29-8CD9-5A87241F8D51}" presName="rootConnector" presStyleLbl="node1" presStyleIdx="5" presStyleCnt="7"/>
      <dgm:spPr/>
    </dgm:pt>
    <dgm:pt modelId="{F34277C1-44E0-40C3-BC35-B0BD33AB897D}" type="pres">
      <dgm:prSet presAssocID="{7A087734-2DD3-4A29-8CD9-5A87241F8D51}" presName="childShape" presStyleCnt="0"/>
      <dgm:spPr/>
    </dgm:pt>
    <dgm:pt modelId="{96C7981E-947B-4BAD-97C7-5CE7D46FCDAF}" type="pres">
      <dgm:prSet presAssocID="{389480C7-415C-4837-A522-151E92FE3568}" presName="Name13" presStyleLbl="parChTrans1D2" presStyleIdx="12" presStyleCnt="16"/>
      <dgm:spPr/>
    </dgm:pt>
    <dgm:pt modelId="{BBE9EF78-A269-4434-867A-39F1B56AC666}" type="pres">
      <dgm:prSet presAssocID="{B47A2122-B8E1-4C98-AEFD-0A33AA5D482E}" presName="childText" presStyleLbl="bgAcc1" presStyleIdx="12" presStyleCnt="16">
        <dgm:presLayoutVars>
          <dgm:bulletEnabled val="1"/>
        </dgm:presLayoutVars>
      </dgm:prSet>
      <dgm:spPr/>
    </dgm:pt>
    <dgm:pt modelId="{DDDE0DE1-0F2C-4F4B-BF5E-4AD50ABAAEEA}" type="pres">
      <dgm:prSet presAssocID="{8FFE41E9-0752-49C1-87E6-86EB0F616B3A}" presName="Name13" presStyleLbl="parChTrans1D2" presStyleIdx="13" presStyleCnt="16"/>
      <dgm:spPr/>
    </dgm:pt>
    <dgm:pt modelId="{D761FC77-18DF-4A48-BE1E-D495757EFF66}" type="pres">
      <dgm:prSet presAssocID="{2899CE6E-2E9D-45FB-A587-1A78767E0D09}" presName="childText" presStyleLbl="bgAcc1" presStyleIdx="13" presStyleCnt="16">
        <dgm:presLayoutVars>
          <dgm:bulletEnabled val="1"/>
        </dgm:presLayoutVars>
      </dgm:prSet>
      <dgm:spPr/>
    </dgm:pt>
    <dgm:pt modelId="{D3211F3E-B52D-4292-92B6-B19D292530C8}" type="pres">
      <dgm:prSet presAssocID="{7C150787-77D1-4512-A999-BE65AD546B75}" presName="Name13" presStyleLbl="parChTrans1D2" presStyleIdx="14" presStyleCnt="16"/>
      <dgm:spPr/>
    </dgm:pt>
    <dgm:pt modelId="{268D9921-A4F7-4264-82FB-FA7985508C0C}" type="pres">
      <dgm:prSet presAssocID="{984819F0-FCA5-4C62-BCA7-0502798D455A}" presName="childText" presStyleLbl="bgAcc1" presStyleIdx="14" presStyleCnt="16">
        <dgm:presLayoutVars>
          <dgm:bulletEnabled val="1"/>
        </dgm:presLayoutVars>
      </dgm:prSet>
      <dgm:spPr/>
    </dgm:pt>
    <dgm:pt modelId="{A904A28A-79A5-4BC6-A0D1-3BD3E23E7972}" type="pres">
      <dgm:prSet presAssocID="{3ABDA8C5-39D7-4180-A9CA-4349A259CC7B}" presName="root" presStyleCnt="0"/>
      <dgm:spPr/>
    </dgm:pt>
    <dgm:pt modelId="{EE32E77D-7BCB-4237-BE60-5CCB46583A3A}" type="pres">
      <dgm:prSet presAssocID="{3ABDA8C5-39D7-4180-A9CA-4349A259CC7B}" presName="rootComposite" presStyleCnt="0"/>
      <dgm:spPr/>
    </dgm:pt>
    <dgm:pt modelId="{08135E80-5BBE-4220-82E5-3A15759623A9}" type="pres">
      <dgm:prSet presAssocID="{3ABDA8C5-39D7-4180-A9CA-4349A259CC7B}" presName="rootText" presStyleLbl="node1" presStyleIdx="6" presStyleCnt="7"/>
      <dgm:spPr/>
    </dgm:pt>
    <dgm:pt modelId="{F96206E0-FDBF-4B4A-B82A-F0F519A948DA}" type="pres">
      <dgm:prSet presAssocID="{3ABDA8C5-39D7-4180-A9CA-4349A259CC7B}" presName="rootConnector" presStyleLbl="node1" presStyleIdx="6" presStyleCnt="7"/>
      <dgm:spPr/>
    </dgm:pt>
    <dgm:pt modelId="{70B18699-14E0-432B-9A84-004288A4604F}" type="pres">
      <dgm:prSet presAssocID="{3ABDA8C5-39D7-4180-A9CA-4349A259CC7B}" presName="childShape" presStyleCnt="0"/>
      <dgm:spPr/>
    </dgm:pt>
    <dgm:pt modelId="{C93CD339-CAF2-47BD-B3BC-32347D53D5D0}" type="pres">
      <dgm:prSet presAssocID="{9D602DA9-7577-4652-8ECC-23F6523500FD}" presName="Name13" presStyleLbl="parChTrans1D2" presStyleIdx="15" presStyleCnt="16"/>
      <dgm:spPr/>
    </dgm:pt>
    <dgm:pt modelId="{D89A9BC3-9F44-436E-A7A0-BF468D8A6564}" type="pres">
      <dgm:prSet presAssocID="{19BD82D9-352B-4163-B0F7-940AC1326861}" presName="childText" presStyleLbl="bgAcc1" presStyleIdx="15" presStyleCnt="16">
        <dgm:presLayoutVars>
          <dgm:bulletEnabled val="1"/>
        </dgm:presLayoutVars>
      </dgm:prSet>
      <dgm:spPr/>
    </dgm:pt>
  </dgm:ptLst>
  <dgm:cxnLst>
    <dgm:cxn modelId="{1E7A2C06-2ED8-4055-BC07-BED22C26E438}" type="presOf" srcId="{3FE0A669-B89A-4D3B-B676-291EA04DFB8A}" destId="{3D6E58DD-1B37-4A4D-81F9-EC52A4C9E323}" srcOrd="0" destOrd="0" presId="urn:microsoft.com/office/officeart/2005/8/layout/hierarchy3"/>
    <dgm:cxn modelId="{95B10B0A-A2C5-461B-9932-7DF22BDFB78F}" srcId="{621FD0B6-C968-433B-9C84-CCCCD3FA78B6}" destId="{740084AC-4476-433C-BAC5-44B0487FEE50}" srcOrd="0" destOrd="0" parTransId="{5F5C1199-2BEF-4859-AC63-278F9AB26DF2}" sibTransId="{74EDFA0D-2F10-475A-8F86-B6DDEC382C00}"/>
    <dgm:cxn modelId="{79BDF610-E359-4CDB-9BC8-FE67E8915188}" type="presOf" srcId="{5A6825B4-2343-4535-BC36-F9A3AF590860}" destId="{A2BCC292-E459-418F-8DCB-EAC250CD54F1}" srcOrd="0" destOrd="0" presId="urn:microsoft.com/office/officeart/2005/8/layout/hierarchy3"/>
    <dgm:cxn modelId="{F9B65011-AF2C-413C-A86F-8626C8E9EBFE}" srcId="{945B14D3-623D-4E59-9226-8F14C0160811}" destId="{414CF850-D0BC-4ECF-B22C-30C9C7DD1CD7}" srcOrd="1" destOrd="0" parTransId="{F388ECEA-A931-4CB5-BC2D-7D935F76A69D}" sibTransId="{CC864989-F149-4A27-999B-A1C89DDDA102}"/>
    <dgm:cxn modelId="{41414822-6EB5-413F-92AB-BD73CBE60AC0}" srcId="{414CF850-D0BC-4ECF-B22C-30C9C7DD1CD7}" destId="{A63FD737-3975-4807-B5CD-A8A09346D3AE}" srcOrd="0" destOrd="0" parTransId="{9A77ABDE-2948-4310-9BBF-39ACEA7898AF}" sibTransId="{CA516041-A67D-4877-9F26-AEB90C5BC308}"/>
    <dgm:cxn modelId="{8BA58E23-C7DD-499E-B000-F32C7A7393BC}" srcId="{3ABDA8C5-39D7-4180-A9CA-4349A259CC7B}" destId="{19BD82D9-352B-4163-B0F7-940AC1326861}" srcOrd="0" destOrd="0" parTransId="{9D602DA9-7577-4652-8ECC-23F6523500FD}" sibTransId="{37158D26-8121-44C0-8DDD-DEDE7524AE3E}"/>
    <dgm:cxn modelId="{754B2624-2E45-43B6-B6D8-65DF66846F5E}" type="presOf" srcId="{BA23D93B-46DF-46DD-800A-E098B9D239C6}" destId="{59EE9963-D759-4643-A349-14F70459292F}" srcOrd="0" destOrd="0" presId="urn:microsoft.com/office/officeart/2005/8/layout/hierarchy3"/>
    <dgm:cxn modelId="{16C32C24-EAC3-45C8-B112-D5053014E899}" srcId="{251E4B55-8BFF-497D-ABCE-99558EBDDEF9}" destId="{C15BE45C-867B-4048-A412-EEB68562B270}" srcOrd="2" destOrd="0" parTransId="{E2FEE9B6-F30C-468F-AC08-5FF78C2212D3}" sibTransId="{8590FD22-73CF-4349-A814-A8B997E0E456}"/>
    <dgm:cxn modelId="{09F3A127-CD36-4EAD-A03F-F24A8FE156B4}" srcId="{C512B72E-D0B3-42EF-9737-C30097BB94B6}" destId="{6D20D876-E7AA-4947-AA1E-B32011532E3F}" srcOrd="1" destOrd="0" parTransId="{4853E056-8D6B-415E-9F62-BD05BA78491B}" sibTransId="{F68BB3FE-E2F5-4CA4-A094-D82EBDC7B71B}"/>
    <dgm:cxn modelId="{B572422B-72B5-43D9-B632-A17CE2C2C07D}" type="presOf" srcId="{621FD0B6-C968-433B-9C84-CCCCD3FA78B6}" destId="{E226385D-9056-4B35-9485-48A90826B1C7}" srcOrd="1" destOrd="0" presId="urn:microsoft.com/office/officeart/2005/8/layout/hierarchy3"/>
    <dgm:cxn modelId="{E622002D-57CB-4BEE-B59B-EE00D5058D9B}" type="presOf" srcId="{55DB21F9-B1F0-47BE-A46A-3CF8ADE03290}" destId="{687D4DBE-C760-48B3-87D1-4CF92334C5EF}" srcOrd="0" destOrd="0" presId="urn:microsoft.com/office/officeart/2005/8/layout/hierarchy3"/>
    <dgm:cxn modelId="{A33A3A2D-A2F1-4EA1-8F95-674739622D3A}" srcId="{414CF850-D0BC-4ECF-B22C-30C9C7DD1CD7}" destId="{BEC8F84C-E922-4799-9F9F-BA61F6A4631E}" srcOrd="1" destOrd="0" parTransId="{55DB21F9-B1F0-47BE-A46A-3CF8ADE03290}" sibTransId="{10D61B21-D000-42CC-8CDC-2C48B4DAF993}"/>
    <dgm:cxn modelId="{0F27832F-DC04-42A0-B34E-66D9B94089D3}" type="presOf" srcId="{945B14D3-623D-4E59-9226-8F14C0160811}" destId="{333F083E-DE1B-451A-BBC1-CFEF76CCB48C}" srcOrd="0" destOrd="0" presId="urn:microsoft.com/office/officeart/2005/8/layout/hierarchy3"/>
    <dgm:cxn modelId="{37F02530-DFEF-4196-9A04-DA467FF0196C}" srcId="{945B14D3-623D-4E59-9226-8F14C0160811}" destId="{C512B72E-D0B3-42EF-9737-C30097BB94B6}" srcOrd="2" destOrd="0" parTransId="{FB6F2E22-1434-4EC6-8C8F-EC7B94E38CBA}" sibTransId="{05601623-E46E-4F1B-9AE6-B7D67665DB65}"/>
    <dgm:cxn modelId="{69BDE537-9565-4685-A5D5-3AA627698E47}" type="presOf" srcId="{378706D4-3783-48E0-88C5-46F82ED3A67C}" destId="{8DDFB82E-35E6-4327-8ABC-4B2C7F4F5556}" srcOrd="0" destOrd="0" presId="urn:microsoft.com/office/officeart/2005/8/layout/hierarchy3"/>
    <dgm:cxn modelId="{41AF4C3A-61B5-465F-870C-19294EAD7254}" srcId="{E079E2B5-5F84-41B6-A342-702F69BC952D}" destId="{BA23D93B-46DF-46DD-800A-E098B9D239C6}" srcOrd="1" destOrd="0" parTransId="{95B0E28B-BCF7-4880-8DF4-E06BF4421F18}" sibTransId="{F1ADFAA3-E703-4F08-B1D4-94F1C57FE2FB}"/>
    <dgm:cxn modelId="{D344363F-E26B-420F-9406-19410A295608}" type="presOf" srcId="{621FD0B6-C968-433B-9C84-CCCCD3FA78B6}" destId="{D73EF0B9-10CC-49F9-B709-EC148B63E123}" srcOrd="0" destOrd="0" presId="urn:microsoft.com/office/officeart/2005/8/layout/hierarchy3"/>
    <dgm:cxn modelId="{35A87643-5E5F-4737-97BC-BD784D27732A}" type="presOf" srcId="{E2FEE9B6-F30C-468F-AC08-5FF78C2212D3}" destId="{EDF5154C-41DF-463F-B5A3-9D8643E5B423}" srcOrd="0" destOrd="0" presId="urn:microsoft.com/office/officeart/2005/8/layout/hierarchy3"/>
    <dgm:cxn modelId="{89CEEB49-5BEC-4B19-8A4C-5736D03E9A2D}" type="presOf" srcId="{251E4B55-8BFF-497D-ABCE-99558EBDDEF9}" destId="{D3DE92A8-63BA-4DCA-A3DC-A21C282C0C2F}" srcOrd="1" destOrd="0" presId="urn:microsoft.com/office/officeart/2005/8/layout/hierarchy3"/>
    <dgm:cxn modelId="{FE0B5E6A-A2AF-44C9-B807-A1C1B322B182}" type="presOf" srcId="{B4A0FC98-30E1-4240-A8BD-38565A022197}" destId="{500BAF74-860B-48BC-BAA3-638919B505E3}" srcOrd="0" destOrd="0" presId="urn:microsoft.com/office/officeart/2005/8/layout/hierarchy3"/>
    <dgm:cxn modelId="{D865C76A-53DA-4018-998D-6A4E6668821D}" type="presOf" srcId="{95B82672-3B0D-4920-8646-130150C546D6}" destId="{AA0A2FD5-729F-4B1E-BFA8-1929037AE61B}" srcOrd="0" destOrd="0" presId="urn:microsoft.com/office/officeart/2005/8/layout/hierarchy3"/>
    <dgm:cxn modelId="{C3BEF26B-4D6D-4C9D-B7E4-2EC0F10A13B3}" type="presOf" srcId="{389480C7-415C-4837-A522-151E92FE3568}" destId="{96C7981E-947B-4BAD-97C7-5CE7D46FCDAF}" srcOrd="0" destOrd="0" presId="urn:microsoft.com/office/officeart/2005/8/layout/hierarchy3"/>
    <dgm:cxn modelId="{BA830650-7AD6-4697-89CB-54A9BBBF5005}" type="presOf" srcId="{A1BFC4F8-920D-4D7D-BBB5-1B3D9E2E0A52}" destId="{58016E4C-8548-4487-85BF-E80772F565B5}" srcOrd="0" destOrd="0" presId="urn:microsoft.com/office/officeart/2005/8/layout/hierarchy3"/>
    <dgm:cxn modelId="{E8967B51-3325-4068-8C6D-38E8C2EBD809}" type="presOf" srcId="{2899CE6E-2E9D-45FB-A587-1A78767E0D09}" destId="{D761FC77-18DF-4A48-BE1E-D495757EFF66}" srcOrd="0" destOrd="0" presId="urn:microsoft.com/office/officeart/2005/8/layout/hierarchy3"/>
    <dgm:cxn modelId="{E971B972-C635-41FE-9EA3-8BF3F518EA5B}" srcId="{C512B72E-D0B3-42EF-9737-C30097BB94B6}" destId="{5A6825B4-2343-4535-BC36-F9A3AF590860}" srcOrd="2" destOrd="0" parTransId="{B4A0FC98-30E1-4240-A8BD-38565A022197}" sibTransId="{AD26D0AA-E269-4A12-AC76-5C9DF0F5D310}"/>
    <dgm:cxn modelId="{6B930A73-1B4C-4A58-8BAD-99ED6C22886B}" type="presOf" srcId="{7C150787-77D1-4512-A999-BE65AD546B75}" destId="{D3211F3E-B52D-4292-92B6-B19D292530C8}" srcOrd="0" destOrd="0" presId="urn:microsoft.com/office/officeart/2005/8/layout/hierarchy3"/>
    <dgm:cxn modelId="{E8B41E74-F5C8-4840-B27A-D2147C41AEC8}" srcId="{251E4B55-8BFF-497D-ABCE-99558EBDDEF9}" destId="{EC3DFA47-F84C-45FE-9478-59F2E177F52C}" srcOrd="0" destOrd="0" parTransId="{2D79BC89-E842-421E-A5F3-6FC7A23E8593}" sibTransId="{C1BBACEC-6566-4963-816F-E5DFFA60C4CA}"/>
    <dgm:cxn modelId="{C3A5DC74-A5CE-427F-8C5E-89AEA59E084C}" type="presOf" srcId="{8FFE41E9-0752-49C1-87E6-86EB0F616B3A}" destId="{DDDE0DE1-0F2C-4F4B-BF5E-4AD50ABAAEEA}" srcOrd="0" destOrd="0" presId="urn:microsoft.com/office/officeart/2005/8/layout/hierarchy3"/>
    <dgm:cxn modelId="{C3230058-6D0A-4BA0-B67A-0F7D841B5705}" type="presOf" srcId="{E079E2B5-5F84-41B6-A342-702F69BC952D}" destId="{B5471AE9-1644-4001-B438-91BF44B7C3E8}" srcOrd="1" destOrd="0" presId="urn:microsoft.com/office/officeart/2005/8/layout/hierarchy3"/>
    <dgm:cxn modelId="{AEB33658-653E-4738-B9D9-CF331A337FCC}" type="presOf" srcId="{19BD82D9-352B-4163-B0F7-940AC1326861}" destId="{D89A9BC3-9F44-436E-A7A0-BF468D8A6564}" srcOrd="0" destOrd="0" presId="urn:microsoft.com/office/officeart/2005/8/layout/hierarchy3"/>
    <dgm:cxn modelId="{4557DE79-1C8A-4900-979B-F35A44B2C38C}" type="presOf" srcId="{AC97F4FE-9B7A-4599-B248-016B1CC42A2F}" destId="{8DCBDBDD-F01E-4944-802A-A8181E5FAF4D}" srcOrd="0" destOrd="0" presId="urn:microsoft.com/office/officeart/2005/8/layout/hierarchy3"/>
    <dgm:cxn modelId="{360F1780-5B21-4F2E-84FB-D854609B923C}" srcId="{945B14D3-623D-4E59-9226-8F14C0160811}" destId="{621FD0B6-C968-433B-9C84-CCCCD3FA78B6}" srcOrd="3" destOrd="0" parTransId="{36ECCFEB-3581-4251-BFA1-44D14FD0B76E}" sibTransId="{31F63047-30FF-4929-B385-FB1A555E76DD}"/>
    <dgm:cxn modelId="{C67B9480-80F5-4F5B-AAFE-3E0ABCF0C80F}" type="presOf" srcId="{3ABDA8C5-39D7-4180-A9CA-4349A259CC7B}" destId="{08135E80-5BBE-4220-82E5-3A15759623A9}" srcOrd="0" destOrd="0" presId="urn:microsoft.com/office/officeart/2005/8/layout/hierarchy3"/>
    <dgm:cxn modelId="{07E5BB8C-BA0A-40FA-B3F4-1411DCB23B0E}" type="presOf" srcId="{B47A2122-B8E1-4C98-AEFD-0A33AA5D482E}" destId="{BBE9EF78-A269-4434-867A-39F1B56AC666}" srcOrd="0" destOrd="0" presId="urn:microsoft.com/office/officeart/2005/8/layout/hierarchy3"/>
    <dgm:cxn modelId="{2DCBBA8E-8E05-4B65-995C-E94045BBE427}" type="presOf" srcId="{CA518E69-2C61-4A60-B3DF-FF10FEF57E1F}" destId="{7C1398D9-3522-4363-A333-1CB1FE83B376}" srcOrd="0" destOrd="0" presId="urn:microsoft.com/office/officeart/2005/8/layout/hierarchy3"/>
    <dgm:cxn modelId="{DE70C18E-E7DE-4C86-A03F-4351487065EE}" srcId="{414CF850-D0BC-4ECF-B22C-30C9C7DD1CD7}" destId="{AC97F4FE-9B7A-4599-B248-016B1CC42A2F}" srcOrd="2" destOrd="0" parTransId="{CA518E69-2C61-4A60-B3DF-FF10FEF57E1F}" sibTransId="{3DD54970-1DB8-467D-A521-E294AD3C7EF9}"/>
    <dgm:cxn modelId="{E8A60A94-4C1B-4B15-BE67-545735F65CBC}" type="presOf" srcId="{414CF850-D0BC-4ECF-B22C-30C9C7DD1CD7}" destId="{2C4C6166-B68C-4565-A076-F46ACA499FCF}" srcOrd="0" destOrd="0" presId="urn:microsoft.com/office/officeart/2005/8/layout/hierarchy3"/>
    <dgm:cxn modelId="{54925F97-B07F-4070-98E4-DFE7EA98343C}" type="presOf" srcId="{5BA8F3ED-7CDF-40CB-94A1-E84759304466}" destId="{D08DBF18-3D4C-4342-A332-BEF071E579B7}" srcOrd="0" destOrd="0" presId="urn:microsoft.com/office/officeart/2005/8/layout/hierarchy3"/>
    <dgm:cxn modelId="{25DF229F-43E1-40AB-8790-445B48370056}" type="presOf" srcId="{984819F0-FCA5-4C62-BCA7-0502798D455A}" destId="{268D9921-A4F7-4264-82FB-FA7985508C0C}" srcOrd="0" destOrd="0" presId="urn:microsoft.com/office/officeart/2005/8/layout/hierarchy3"/>
    <dgm:cxn modelId="{377695A1-6C83-497C-AEE7-AC20AF707D07}" srcId="{7A087734-2DD3-4A29-8CD9-5A87241F8D51}" destId="{2899CE6E-2E9D-45FB-A587-1A78767E0D09}" srcOrd="1" destOrd="0" parTransId="{8FFE41E9-0752-49C1-87E6-86EB0F616B3A}" sibTransId="{2BBD1F47-71CC-4348-87A0-59335812C0E8}"/>
    <dgm:cxn modelId="{A9CF18A3-E75C-4805-917C-1D8AEA849645}" type="presOf" srcId="{5F5C1199-2BEF-4859-AC63-278F9AB26DF2}" destId="{6FEC6DEC-9139-4BF0-95C1-AC4753275915}" srcOrd="0" destOrd="0" presId="urn:microsoft.com/office/officeart/2005/8/layout/hierarchy3"/>
    <dgm:cxn modelId="{36C405A8-10A0-467E-92C8-E26388A8D595}" type="presOf" srcId="{740084AC-4476-433C-BAC5-44B0487FEE50}" destId="{665671BC-7CDB-4B82-8CEA-68E090579F2C}" srcOrd="0" destOrd="0" presId="urn:microsoft.com/office/officeart/2005/8/layout/hierarchy3"/>
    <dgm:cxn modelId="{211191A8-B4AA-4981-ADDB-D9F0671EC751}" srcId="{7A087734-2DD3-4A29-8CD9-5A87241F8D51}" destId="{984819F0-FCA5-4C62-BCA7-0502798D455A}" srcOrd="2" destOrd="0" parTransId="{7C150787-77D1-4512-A999-BE65AD546B75}" sibTransId="{8059473C-91F7-47F3-95B8-A84E45AA8210}"/>
    <dgm:cxn modelId="{D80524AB-15DE-444E-9344-8B89FC732207}" type="presOf" srcId="{2D79BC89-E842-421E-A5F3-6FC7A23E8593}" destId="{491C910D-630F-4298-98C8-9D0E92BE7BB7}" srcOrd="0" destOrd="0" presId="urn:microsoft.com/office/officeart/2005/8/layout/hierarchy3"/>
    <dgm:cxn modelId="{01C229AC-C8CB-4A6F-B005-4516A1E995DD}" type="presOf" srcId="{EC3DFA47-F84C-45FE-9478-59F2E177F52C}" destId="{37EFDF30-EB53-4329-832D-1E292E866146}" srcOrd="0" destOrd="0" presId="urn:microsoft.com/office/officeart/2005/8/layout/hierarchy3"/>
    <dgm:cxn modelId="{23C9EAB2-32DF-487F-B885-1D6BB31DDA33}" type="presOf" srcId="{9D602DA9-7577-4652-8ECC-23F6523500FD}" destId="{C93CD339-CAF2-47BD-B3BC-32347D53D5D0}" srcOrd="0" destOrd="0" presId="urn:microsoft.com/office/officeart/2005/8/layout/hierarchy3"/>
    <dgm:cxn modelId="{B825DCB7-20FC-4B9E-AD06-46EAC285BBC6}" srcId="{251E4B55-8BFF-497D-ABCE-99558EBDDEF9}" destId="{3FE0A669-B89A-4D3B-B676-291EA04DFB8A}" srcOrd="1" destOrd="0" parTransId="{A1BFC4F8-920D-4D7D-BBB5-1B3D9E2E0A52}" sibTransId="{856141AF-85D0-4AF8-BB63-0199D5668E25}"/>
    <dgm:cxn modelId="{7AFA99BA-E9A8-4ED4-A32E-CE85FBA57672}" srcId="{E079E2B5-5F84-41B6-A342-702F69BC952D}" destId="{95B82672-3B0D-4920-8646-130150C546D6}" srcOrd="0" destOrd="0" parTransId="{5BA8F3ED-7CDF-40CB-94A1-E84759304466}" sibTransId="{93880148-594A-44D7-A955-CED251242B35}"/>
    <dgm:cxn modelId="{F10E37BC-12B5-49D2-BDE7-D07B711425DA}" type="presOf" srcId="{3F0AC86D-C86C-4501-88A2-6BF0A792BC5D}" destId="{8953D045-B36B-4403-88DF-B1677CC3538F}" srcOrd="0" destOrd="0" presId="urn:microsoft.com/office/officeart/2005/8/layout/hierarchy3"/>
    <dgm:cxn modelId="{64AE8CC3-4FE0-4044-95F9-CADC98A3B9E5}" type="presOf" srcId="{C512B72E-D0B3-42EF-9737-C30097BB94B6}" destId="{2E2827F3-37B5-4488-A2DC-425F33B474AD}" srcOrd="0" destOrd="0" presId="urn:microsoft.com/office/officeart/2005/8/layout/hierarchy3"/>
    <dgm:cxn modelId="{FF48D2C5-CFC6-4FE4-91FE-9AB22F2E4745}" srcId="{C512B72E-D0B3-42EF-9737-C30097BB94B6}" destId="{378706D4-3783-48E0-88C5-46F82ED3A67C}" srcOrd="0" destOrd="0" parTransId="{3F0AC86D-C86C-4501-88A2-6BF0A792BC5D}" sibTransId="{8E611935-EFE7-40DB-BA80-EA556A3A46E8}"/>
    <dgm:cxn modelId="{7ECC6DC6-9BBF-4C54-BAC0-58348D1CBEB1}" srcId="{945B14D3-623D-4E59-9226-8F14C0160811}" destId="{251E4B55-8BFF-497D-ABCE-99558EBDDEF9}" srcOrd="4" destOrd="0" parTransId="{95BB7943-750C-42C1-BBA9-D0CF8E31B7FF}" sibTransId="{845DF205-EA73-4C9D-9811-8C2D4293486E}"/>
    <dgm:cxn modelId="{7D6743C8-6264-46ED-A57D-94C9BE9B62E8}" type="presOf" srcId="{251E4B55-8BFF-497D-ABCE-99558EBDDEF9}" destId="{62EB5B35-1700-4E02-9B52-2EB0730F21A6}" srcOrd="0" destOrd="0" presId="urn:microsoft.com/office/officeart/2005/8/layout/hierarchy3"/>
    <dgm:cxn modelId="{B53656C9-5C44-491C-A5F3-EF8E843CFE26}" type="presOf" srcId="{4853E056-8D6B-415E-9F62-BD05BA78491B}" destId="{E99C2CB7-34B6-4F5E-8CC2-96BA79856C19}" srcOrd="0" destOrd="0" presId="urn:microsoft.com/office/officeart/2005/8/layout/hierarchy3"/>
    <dgm:cxn modelId="{579E7CC9-BAF6-4183-B6A3-78C7E70BCFAF}" type="presOf" srcId="{A63FD737-3975-4807-B5CD-A8A09346D3AE}" destId="{B10CC09F-39F5-49BB-954E-FA6B7F3BBE66}" srcOrd="0" destOrd="0" presId="urn:microsoft.com/office/officeart/2005/8/layout/hierarchy3"/>
    <dgm:cxn modelId="{513EDACA-FD4C-4F13-A73E-0CA30D1C72F3}" type="presOf" srcId="{414CF850-D0BC-4ECF-B22C-30C9C7DD1CD7}" destId="{AA574ED0-00A7-4E04-9DD9-E7400369C38E}" srcOrd="1" destOrd="0" presId="urn:microsoft.com/office/officeart/2005/8/layout/hierarchy3"/>
    <dgm:cxn modelId="{349573CE-A37E-46E1-AA76-6A0001A2B1DA}" type="presOf" srcId="{7A087734-2DD3-4A29-8CD9-5A87241F8D51}" destId="{726882C3-B607-4413-8EF5-F2573A321752}" srcOrd="0" destOrd="0" presId="urn:microsoft.com/office/officeart/2005/8/layout/hierarchy3"/>
    <dgm:cxn modelId="{62BD07D0-9C6D-42AB-AC94-E92A042294E8}" srcId="{7A087734-2DD3-4A29-8CD9-5A87241F8D51}" destId="{B47A2122-B8E1-4C98-AEFD-0A33AA5D482E}" srcOrd="0" destOrd="0" parTransId="{389480C7-415C-4837-A522-151E92FE3568}" sibTransId="{6E7CA286-8A87-4EDB-911D-FF1C79DC9841}"/>
    <dgm:cxn modelId="{0E8BA9D3-5304-4784-95E8-82F2783AC1AA}" type="presOf" srcId="{C512B72E-D0B3-42EF-9737-C30097BB94B6}" destId="{9B25F0CF-3720-4EA1-9DD1-7676314754A4}" srcOrd="1" destOrd="0" presId="urn:microsoft.com/office/officeart/2005/8/layout/hierarchy3"/>
    <dgm:cxn modelId="{602C4DD5-F9B6-4F56-A302-8175A7EE760B}" type="presOf" srcId="{E079E2B5-5F84-41B6-A342-702F69BC952D}" destId="{0A46A4FC-872B-4E0D-92E7-E7EC508B6958}" srcOrd="0" destOrd="0" presId="urn:microsoft.com/office/officeart/2005/8/layout/hierarchy3"/>
    <dgm:cxn modelId="{B85CA8D7-442F-4086-85A1-E884F6BD3C70}" type="presOf" srcId="{3ABDA8C5-39D7-4180-A9CA-4349A259CC7B}" destId="{F96206E0-FDBF-4B4A-B82A-F0F519A948DA}" srcOrd="1" destOrd="0" presId="urn:microsoft.com/office/officeart/2005/8/layout/hierarchy3"/>
    <dgm:cxn modelId="{24B265DF-17C0-4ED2-97F0-E869AC7625DB}" srcId="{945B14D3-623D-4E59-9226-8F14C0160811}" destId="{3ABDA8C5-39D7-4180-A9CA-4349A259CC7B}" srcOrd="6" destOrd="0" parTransId="{603C67EB-6C9A-4B2C-B8AC-C1EB5D2B10B5}" sibTransId="{9BBEC65B-00AD-43C0-A3F7-81319EC3BD88}"/>
    <dgm:cxn modelId="{0CFFA4E0-CC0B-4D74-8EF2-D44B3BEE4F02}" type="presOf" srcId="{BEC8F84C-E922-4799-9F9F-BA61F6A4631E}" destId="{1202AE60-05DE-4A65-AC60-3036E8E94D75}" srcOrd="0" destOrd="0" presId="urn:microsoft.com/office/officeart/2005/8/layout/hierarchy3"/>
    <dgm:cxn modelId="{73BF6BE1-1CC5-43EB-A61F-2F8A0E7065C0}" type="presOf" srcId="{9A77ABDE-2948-4310-9BBF-39ACEA7898AF}" destId="{B268B36A-7C99-4D84-91E5-01FF61877BF1}" srcOrd="0" destOrd="0" presId="urn:microsoft.com/office/officeart/2005/8/layout/hierarchy3"/>
    <dgm:cxn modelId="{BB3304E5-5928-4793-A48B-A54B00182CE6}" srcId="{945B14D3-623D-4E59-9226-8F14C0160811}" destId="{E079E2B5-5F84-41B6-A342-702F69BC952D}" srcOrd="0" destOrd="0" parTransId="{3D586C6E-1735-49C2-B70F-D14A9215F501}" sibTransId="{4BEF7E60-DC45-4059-B40E-8B4A838EB80D}"/>
    <dgm:cxn modelId="{0151FCE6-0EEB-4EEC-8E67-974BDEA3996C}" type="presOf" srcId="{6D20D876-E7AA-4947-AA1E-B32011532E3F}" destId="{21C783D9-A844-4675-81BF-DC655B36C37F}" srcOrd="0" destOrd="0" presId="urn:microsoft.com/office/officeart/2005/8/layout/hierarchy3"/>
    <dgm:cxn modelId="{E434B4EC-9177-4340-B103-D8B4AA2D70A3}" srcId="{945B14D3-623D-4E59-9226-8F14C0160811}" destId="{7A087734-2DD3-4A29-8CD9-5A87241F8D51}" srcOrd="5" destOrd="0" parTransId="{7EF2B359-C0CE-4BEB-AEDA-4DDED3DEF66B}" sibTransId="{2DBFA42A-5C68-4893-BE61-AEF91DBF9725}"/>
    <dgm:cxn modelId="{7DB1ABEE-A413-4B3C-9549-C6DBBB47B3D2}" type="presOf" srcId="{95B0E28B-BCF7-4880-8DF4-E06BF4421F18}" destId="{0350ABDC-206C-43C4-A505-4C54783A7D59}" srcOrd="0" destOrd="0" presId="urn:microsoft.com/office/officeart/2005/8/layout/hierarchy3"/>
    <dgm:cxn modelId="{FE5739FD-F303-4B63-98C5-BCD947D0E541}" type="presOf" srcId="{C15BE45C-867B-4048-A412-EEB68562B270}" destId="{AAC74274-3DD5-4B47-84AD-93D945EA8220}" srcOrd="0" destOrd="0" presId="urn:microsoft.com/office/officeart/2005/8/layout/hierarchy3"/>
    <dgm:cxn modelId="{996EB7FF-E276-4C4F-B81F-10E1DFBEB440}" type="presOf" srcId="{7A087734-2DD3-4A29-8CD9-5A87241F8D51}" destId="{7FE933F5-9C2A-4657-B3AC-B5836E6D8392}" srcOrd="1" destOrd="0" presId="urn:microsoft.com/office/officeart/2005/8/layout/hierarchy3"/>
    <dgm:cxn modelId="{5DBAD7A2-7267-4F15-B4EB-1DC42C500D43}" type="presParOf" srcId="{333F083E-DE1B-451A-BBC1-CFEF76CCB48C}" destId="{6F6B3E92-5E5C-47F5-86EC-8F87565D4271}" srcOrd="0" destOrd="0" presId="urn:microsoft.com/office/officeart/2005/8/layout/hierarchy3"/>
    <dgm:cxn modelId="{1F9D234A-F339-4F9A-9D0D-AE9F1FEA420F}" type="presParOf" srcId="{6F6B3E92-5E5C-47F5-86EC-8F87565D4271}" destId="{EB6982E7-9B8D-4647-B8C0-0A7E512E6EAE}" srcOrd="0" destOrd="0" presId="urn:microsoft.com/office/officeart/2005/8/layout/hierarchy3"/>
    <dgm:cxn modelId="{163C52E0-4365-4898-80A0-B873A7BA1190}" type="presParOf" srcId="{EB6982E7-9B8D-4647-B8C0-0A7E512E6EAE}" destId="{0A46A4FC-872B-4E0D-92E7-E7EC508B6958}" srcOrd="0" destOrd="0" presId="urn:microsoft.com/office/officeart/2005/8/layout/hierarchy3"/>
    <dgm:cxn modelId="{F27F8F70-5115-4555-8CE9-E20758463EFD}" type="presParOf" srcId="{EB6982E7-9B8D-4647-B8C0-0A7E512E6EAE}" destId="{B5471AE9-1644-4001-B438-91BF44B7C3E8}" srcOrd="1" destOrd="0" presId="urn:microsoft.com/office/officeart/2005/8/layout/hierarchy3"/>
    <dgm:cxn modelId="{3DEF4E64-F15B-4A16-9FED-95489FCBC20C}" type="presParOf" srcId="{6F6B3E92-5E5C-47F5-86EC-8F87565D4271}" destId="{A1B92ABE-13AC-4A7F-AE15-0B32C8FDD8B7}" srcOrd="1" destOrd="0" presId="urn:microsoft.com/office/officeart/2005/8/layout/hierarchy3"/>
    <dgm:cxn modelId="{214433E1-8CEB-4C7D-A655-3651FA7F5783}" type="presParOf" srcId="{A1B92ABE-13AC-4A7F-AE15-0B32C8FDD8B7}" destId="{D08DBF18-3D4C-4342-A332-BEF071E579B7}" srcOrd="0" destOrd="0" presId="urn:microsoft.com/office/officeart/2005/8/layout/hierarchy3"/>
    <dgm:cxn modelId="{D8EB82BD-C4BC-4767-B190-FC6CD9065737}" type="presParOf" srcId="{A1B92ABE-13AC-4A7F-AE15-0B32C8FDD8B7}" destId="{AA0A2FD5-729F-4B1E-BFA8-1929037AE61B}" srcOrd="1" destOrd="0" presId="urn:microsoft.com/office/officeart/2005/8/layout/hierarchy3"/>
    <dgm:cxn modelId="{4DE93CFC-BE95-4D26-9631-BC9157009E28}" type="presParOf" srcId="{A1B92ABE-13AC-4A7F-AE15-0B32C8FDD8B7}" destId="{0350ABDC-206C-43C4-A505-4C54783A7D59}" srcOrd="2" destOrd="0" presId="urn:microsoft.com/office/officeart/2005/8/layout/hierarchy3"/>
    <dgm:cxn modelId="{EF3DF39F-FD9B-414E-94B9-DEBE113DAB1E}" type="presParOf" srcId="{A1B92ABE-13AC-4A7F-AE15-0B32C8FDD8B7}" destId="{59EE9963-D759-4643-A349-14F70459292F}" srcOrd="3" destOrd="0" presId="urn:microsoft.com/office/officeart/2005/8/layout/hierarchy3"/>
    <dgm:cxn modelId="{30591AA4-9BD4-4354-ADF4-81B642902D81}" type="presParOf" srcId="{333F083E-DE1B-451A-BBC1-CFEF76CCB48C}" destId="{D4B190AE-DA10-4D2D-B97C-7B13BF8B81AD}" srcOrd="1" destOrd="0" presId="urn:microsoft.com/office/officeart/2005/8/layout/hierarchy3"/>
    <dgm:cxn modelId="{532C326A-945E-42F5-86BD-05D84FA31DE9}" type="presParOf" srcId="{D4B190AE-DA10-4D2D-B97C-7B13BF8B81AD}" destId="{88BA14D4-3A66-4A48-A94A-8BDFD4C427C8}" srcOrd="0" destOrd="0" presId="urn:microsoft.com/office/officeart/2005/8/layout/hierarchy3"/>
    <dgm:cxn modelId="{1DE80BE3-F2BD-4702-85B9-FD98008E1700}" type="presParOf" srcId="{88BA14D4-3A66-4A48-A94A-8BDFD4C427C8}" destId="{2C4C6166-B68C-4565-A076-F46ACA499FCF}" srcOrd="0" destOrd="0" presId="urn:microsoft.com/office/officeart/2005/8/layout/hierarchy3"/>
    <dgm:cxn modelId="{1CCFA3A3-FA6A-424C-8D06-4DDCBC4653D0}" type="presParOf" srcId="{88BA14D4-3A66-4A48-A94A-8BDFD4C427C8}" destId="{AA574ED0-00A7-4E04-9DD9-E7400369C38E}" srcOrd="1" destOrd="0" presId="urn:microsoft.com/office/officeart/2005/8/layout/hierarchy3"/>
    <dgm:cxn modelId="{5C3ADDD6-9D63-4123-9AEC-9C8227CD2270}" type="presParOf" srcId="{D4B190AE-DA10-4D2D-B97C-7B13BF8B81AD}" destId="{94F9F507-66F4-442C-80BD-543B77B038BE}" srcOrd="1" destOrd="0" presId="urn:microsoft.com/office/officeart/2005/8/layout/hierarchy3"/>
    <dgm:cxn modelId="{F117AD14-C4F1-4479-BBD8-41B9E76971FD}" type="presParOf" srcId="{94F9F507-66F4-442C-80BD-543B77B038BE}" destId="{B268B36A-7C99-4D84-91E5-01FF61877BF1}" srcOrd="0" destOrd="0" presId="urn:microsoft.com/office/officeart/2005/8/layout/hierarchy3"/>
    <dgm:cxn modelId="{00200779-EDEE-470D-9D6D-9C8216D9B62E}" type="presParOf" srcId="{94F9F507-66F4-442C-80BD-543B77B038BE}" destId="{B10CC09F-39F5-49BB-954E-FA6B7F3BBE66}" srcOrd="1" destOrd="0" presId="urn:microsoft.com/office/officeart/2005/8/layout/hierarchy3"/>
    <dgm:cxn modelId="{9C79B421-3143-46D9-A47A-DD77E543CD49}" type="presParOf" srcId="{94F9F507-66F4-442C-80BD-543B77B038BE}" destId="{687D4DBE-C760-48B3-87D1-4CF92334C5EF}" srcOrd="2" destOrd="0" presId="urn:microsoft.com/office/officeart/2005/8/layout/hierarchy3"/>
    <dgm:cxn modelId="{A7CC8285-1366-45FF-B00D-1C8E84543DC5}" type="presParOf" srcId="{94F9F507-66F4-442C-80BD-543B77B038BE}" destId="{1202AE60-05DE-4A65-AC60-3036E8E94D75}" srcOrd="3" destOrd="0" presId="urn:microsoft.com/office/officeart/2005/8/layout/hierarchy3"/>
    <dgm:cxn modelId="{7A0B4817-13D9-46E9-AE5C-13E0DA5AA42C}" type="presParOf" srcId="{94F9F507-66F4-442C-80BD-543B77B038BE}" destId="{7C1398D9-3522-4363-A333-1CB1FE83B376}" srcOrd="4" destOrd="0" presId="urn:microsoft.com/office/officeart/2005/8/layout/hierarchy3"/>
    <dgm:cxn modelId="{DF5B8F30-E2AB-4A8C-BABF-45522AAE2371}" type="presParOf" srcId="{94F9F507-66F4-442C-80BD-543B77B038BE}" destId="{8DCBDBDD-F01E-4944-802A-A8181E5FAF4D}" srcOrd="5" destOrd="0" presId="urn:microsoft.com/office/officeart/2005/8/layout/hierarchy3"/>
    <dgm:cxn modelId="{465B7329-3FAE-4F15-87BF-565901E00D3B}" type="presParOf" srcId="{333F083E-DE1B-451A-BBC1-CFEF76CCB48C}" destId="{8C2923C6-A99C-4F7F-919D-4582E32F872C}" srcOrd="2" destOrd="0" presId="urn:microsoft.com/office/officeart/2005/8/layout/hierarchy3"/>
    <dgm:cxn modelId="{B04909A7-8491-4F48-AD28-7639AA64BB48}" type="presParOf" srcId="{8C2923C6-A99C-4F7F-919D-4582E32F872C}" destId="{16442E21-5766-4876-B8D7-13879F6CBFB1}" srcOrd="0" destOrd="0" presId="urn:microsoft.com/office/officeart/2005/8/layout/hierarchy3"/>
    <dgm:cxn modelId="{7EBC7160-6045-44C3-BDE8-AC809D1A5B10}" type="presParOf" srcId="{16442E21-5766-4876-B8D7-13879F6CBFB1}" destId="{2E2827F3-37B5-4488-A2DC-425F33B474AD}" srcOrd="0" destOrd="0" presId="urn:microsoft.com/office/officeart/2005/8/layout/hierarchy3"/>
    <dgm:cxn modelId="{7A2FD76C-5667-46A3-87EF-BF4A53B2AC52}" type="presParOf" srcId="{16442E21-5766-4876-B8D7-13879F6CBFB1}" destId="{9B25F0CF-3720-4EA1-9DD1-7676314754A4}" srcOrd="1" destOrd="0" presId="urn:microsoft.com/office/officeart/2005/8/layout/hierarchy3"/>
    <dgm:cxn modelId="{D6F3CFC2-8EFE-4789-9477-20708B36E564}" type="presParOf" srcId="{8C2923C6-A99C-4F7F-919D-4582E32F872C}" destId="{B19DA7C8-93FA-41FD-84B5-43E783395EF7}" srcOrd="1" destOrd="0" presId="urn:microsoft.com/office/officeart/2005/8/layout/hierarchy3"/>
    <dgm:cxn modelId="{1A06DF59-95FB-47FE-A6FE-061CE3F258ED}" type="presParOf" srcId="{B19DA7C8-93FA-41FD-84B5-43E783395EF7}" destId="{8953D045-B36B-4403-88DF-B1677CC3538F}" srcOrd="0" destOrd="0" presId="urn:microsoft.com/office/officeart/2005/8/layout/hierarchy3"/>
    <dgm:cxn modelId="{CD0833AA-BB74-48E1-A044-278DEC2AD976}" type="presParOf" srcId="{B19DA7C8-93FA-41FD-84B5-43E783395EF7}" destId="{8DDFB82E-35E6-4327-8ABC-4B2C7F4F5556}" srcOrd="1" destOrd="0" presId="urn:microsoft.com/office/officeart/2005/8/layout/hierarchy3"/>
    <dgm:cxn modelId="{6A212FCF-6136-485E-89C5-5AD666C266CF}" type="presParOf" srcId="{B19DA7C8-93FA-41FD-84B5-43E783395EF7}" destId="{E99C2CB7-34B6-4F5E-8CC2-96BA79856C19}" srcOrd="2" destOrd="0" presId="urn:microsoft.com/office/officeart/2005/8/layout/hierarchy3"/>
    <dgm:cxn modelId="{2663357A-9A03-47B3-AF80-8FF2FDE098FE}" type="presParOf" srcId="{B19DA7C8-93FA-41FD-84B5-43E783395EF7}" destId="{21C783D9-A844-4675-81BF-DC655B36C37F}" srcOrd="3" destOrd="0" presId="urn:microsoft.com/office/officeart/2005/8/layout/hierarchy3"/>
    <dgm:cxn modelId="{872401B1-7E66-49A3-BEF3-BCC0367D859A}" type="presParOf" srcId="{B19DA7C8-93FA-41FD-84B5-43E783395EF7}" destId="{500BAF74-860B-48BC-BAA3-638919B505E3}" srcOrd="4" destOrd="0" presId="urn:microsoft.com/office/officeart/2005/8/layout/hierarchy3"/>
    <dgm:cxn modelId="{98DDA555-71CC-4274-BA1C-A5D1A4931236}" type="presParOf" srcId="{B19DA7C8-93FA-41FD-84B5-43E783395EF7}" destId="{A2BCC292-E459-418F-8DCB-EAC250CD54F1}" srcOrd="5" destOrd="0" presId="urn:microsoft.com/office/officeart/2005/8/layout/hierarchy3"/>
    <dgm:cxn modelId="{756C916D-5E92-4608-8124-09FDB2E759F6}" type="presParOf" srcId="{333F083E-DE1B-451A-BBC1-CFEF76CCB48C}" destId="{23501FE0-B864-4C1E-8F98-B77065DDD3CC}" srcOrd="3" destOrd="0" presId="urn:microsoft.com/office/officeart/2005/8/layout/hierarchy3"/>
    <dgm:cxn modelId="{64524347-DEB7-4424-B555-8F3C38E920B0}" type="presParOf" srcId="{23501FE0-B864-4C1E-8F98-B77065DDD3CC}" destId="{D7201F6F-CA36-4A02-B219-BAC701D2726C}" srcOrd="0" destOrd="0" presId="urn:microsoft.com/office/officeart/2005/8/layout/hierarchy3"/>
    <dgm:cxn modelId="{A1EA78A7-A573-4266-812C-78FE1465F8B2}" type="presParOf" srcId="{D7201F6F-CA36-4A02-B219-BAC701D2726C}" destId="{D73EF0B9-10CC-49F9-B709-EC148B63E123}" srcOrd="0" destOrd="0" presId="urn:microsoft.com/office/officeart/2005/8/layout/hierarchy3"/>
    <dgm:cxn modelId="{DBBFB13F-E6E8-4F1E-B16C-406BE88DDF02}" type="presParOf" srcId="{D7201F6F-CA36-4A02-B219-BAC701D2726C}" destId="{E226385D-9056-4B35-9485-48A90826B1C7}" srcOrd="1" destOrd="0" presId="urn:microsoft.com/office/officeart/2005/8/layout/hierarchy3"/>
    <dgm:cxn modelId="{C4A99536-6B84-4014-9587-6A2E623B6B27}" type="presParOf" srcId="{23501FE0-B864-4C1E-8F98-B77065DDD3CC}" destId="{EA9B2EFE-AEC8-455D-B36F-C5C654136195}" srcOrd="1" destOrd="0" presId="urn:microsoft.com/office/officeart/2005/8/layout/hierarchy3"/>
    <dgm:cxn modelId="{C7EAD896-1524-410B-A546-6FCE0C70AD7A}" type="presParOf" srcId="{EA9B2EFE-AEC8-455D-B36F-C5C654136195}" destId="{6FEC6DEC-9139-4BF0-95C1-AC4753275915}" srcOrd="0" destOrd="0" presId="urn:microsoft.com/office/officeart/2005/8/layout/hierarchy3"/>
    <dgm:cxn modelId="{3743D7A7-AFDC-4DC4-A652-96EF7F779B45}" type="presParOf" srcId="{EA9B2EFE-AEC8-455D-B36F-C5C654136195}" destId="{665671BC-7CDB-4B82-8CEA-68E090579F2C}" srcOrd="1" destOrd="0" presId="urn:microsoft.com/office/officeart/2005/8/layout/hierarchy3"/>
    <dgm:cxn modelId="{070BDDE0-43CF-4A8F-874A-AE0F6F3AC738}" type="presParOf" srcId="{333F083E-DE1B-451A-BBC1-CFEF76CCB48C}" destId="{9D2CB630-FD3C-48E2-ACF4-BBC39080FBBA}" srcOrd="4" destOrd="0" presId="urn:microsoft.com/office/officeart/2005/8/layout/hierarchy3"/>
    <dgm:cxn modelId="{42F68152-A25E-410E-9167-2DEF43E1A3BD}" type="presParOf" srcId="{9D2CB630-FD3C-48E2-ACF4-BBC39080FBBA}" destId="{E1A94133-2AB0-4573-8C2F-082AAF4B47B8}" srcOrd="0" destOrd="0" presId="urn:microsoft.com/office/officeart/2005/8/layout/hierarchy3"/>
    <dgm:cxn modelId="{27F34723-EC71-4254-B695-EF1F78483BD9}" type="presParOf" srcId="{E1A94133-2AB0-4573-8C2F-082AAF4B47B8}" destId="{62EB5B35-1700-4E02-9B52-2EB0730F21A6}" srcOrd="0" destOrd="0" presId="urn:microsoft.com/office/officeart/2005/8/layout/hierarchy3"/>
    <dgm:cxn modelId="{B8A3DA2E-4DEC-4349-9D09-2D14DD92A2B2}" type="presParOf" srcId="{E1A94133-2AB0-4573-8C2F-082AAF4B47B8}" destId="{D3DE92A8-63BA-4DCA-A3DC-A21C282C0C2F}" srcOrd="1" destOrd="0" presId="urn:microsoft.com/office/officeart/2005/8/layout/hierarchy3"/>
    <dgm:cxn modelId="{5830A748-CFBC-4403-8CF6-E14A66EF43BF}" type="presParOf" srcId="{9D2CB630-FD3C-48E2-ACF4-BBC39080FBBA}" destId="{AC6990A5-3905-413E-AD7E-8CEACC52BDAA}" srcOrd="1" destOrd="0" presId="urn:microsoft.com/office/officeart/2005/8/layout/hierarchy3"/>
    <dgm:cxn modelId="{58CB2555-DEF5-4562-A205-48193A8A3BFA}" type="presParOf" srcId="{AC6990A5-3905-413E-AD7E-8CEACC52BDAA}" destId="{491C910D-630F-4298-98C8-9D0E92BE7BB7}" srcOrd="0" destOrd="0" presId="urn:microsoft.com/office/officeart/2005/8/layout/hierarchy3"/>
    <dgm:cxn modelId="{69075EA7-00A9-4CC6-9FAD-70F508230AC4}" type="presParOf" srcId="{AC6990A5-3905-413E-AD7E-8CEACC52BDAA}" destId="{37EFDF30-EB53-4329-832D-1E292E866146}" srcOrd="1" destOrd="0" presId="urn:microsoft.com/office/officeart/2005/8/layout/hierarchy3"/>
    <dgm:cxn modelId="{ECE2E4EF-1B68-4B15-8E23-672492483B34}" type="presParOf" srcId="{AC6990A5-3905-413E-AD7E-8CEACC52BDAA}" destId="{58016E4C-8548-4487-85BF-E80772F565B5}" srcOrd="2" destOrd="0" presId="urn:microsoft.com/office/officeart/2005/8/layout/hierarchy3"/>
    <dgm:cxn modelId="{903593DC-CC65-40C2-B33D-A1FD6CAFD90C}" type="presParOf" srcId="{AC6990A5-3905-413E-AD7E-8CEACC52BDAA}" destId="{3D6E58DD-1B37-4A4D-81F9-EC52A4C9E323}" srcOrd="3" destOrd="0" presId="urn:microsoft.com/office/officeart/2005/8/layout/hierarchy3"/>
    <dgm:cxn modelId="{C82431C3-81EF-442C-BA1B-95054CDF95B9}" type="presParOf" srcId="{AC6990A5-3905-413E-AD7E-8CEACC52BDAA}" destId="{EDF5154C-41DF-463F-B5A3-9D8643E5B423}" srcOrd="4" destOrd="0" presId="urn:microsoft.com/office/officeart/2005/8/layout/hierarchy3"/>
    <dgm:cxn modelId="{9215B04A-B0E7-4D71-96DF-C4743DA0C9B1}" type="presParOf" srcId="{AC6990A5-3905-413E-AD7E-8CEACC52BDAA}" destId="{AAC74274-3DD5-4B47-84AD-93D945EA8220}" srcOrd="5" destOrd="0" presId="urn:microsoft.com/office/officeart/2005/8/layout/hierarchy3"/>
    <dgm:cxn modelId="{2A8BDAB4-2F93-4ECC-B9F6-E1EBDAF57E6A}" type="presParOf" srcId="{333F083E-DE1B-451A-BBC1-CFEF76CCB48C}" destId="{FFE27A30-7465-4752-B037-84C7ECD53334}" srcOrd="5" destOrd="0" presId="urn:microsoft.com/office/officeart/2005/8/layout/hierarchy3"/>
    <dgm:cxn modelId="{B80778E6-D17E-4366-8283-8848722E54D2}" type="presParOf" srcId="{FFE27A30-7465-4752-B037-84C7ECD53334}" destId="{0CAECB93-2E73-4BDB-BBF3-648392E4A96D}" srcOrd="0" destOrd="0" presId="urn:microsoft.com/office/officeart/2005/8/layout/hierarchy3"/>
    <dgm:cxn modelId="{C5962E83-E58C-4758-AA08-A09887F5783F}" type="presParOf" srcId="{0CAECB93-2E73-4BDB-BBF3-648392E4A96D}" destId="{726882C3-B607-4413-8EF5-F2573A321752}" srcOrd="0" destOrd="0" presId="urn:microsoft.com/office/officeart/2005/8/layout/hierarchy3"/>
    <dgm:cxn modelId="{CF315072-A14A-41E5-81DC-446241EF0940}" type="presParOf" srcId="{0CAECB93-2E73-4BDB-BBF3-648392E4A96D}" destId="{7FE933F5-9C2A-4657-B3AC-B5836E6D8392}" srcOrd="1" destOrd="0" presId="urn:microsoft.com/office/officeart/2005/8/layout/hierarchy3"/>
    <dgm:cxn modelId="{7162B902-3BF2-462A-B38B-F8BB0B758004}" type="presParOf" srcId="{FFE27A30-7465-4752-B037-84C7ECD53334}" destId="{F34277C1-44E0-40C3-BC35-B0BD33AB897D}" srcOrd="1" destOrd="0" presId="urn:microsoft.com/office/officeart/2005/8/layout/hierarchy3"/>
    <dgm:cxn modelId="{6E738B0F-572A-42E6-A7CD-A8AD30A38A19}" type="presParOf" srcId="{F34277C1-44E0-40C3-BC35-B0BD33AB897D}" destId="{96C7981E-947B-4BAD-97C7-5CE7D46FCDAF}" srcOrd="0" destOrd="0" presId="urn:microsoft.com/office/officeart/2005/8/layout/hierarchy3"/>
    <dgm:cxn modelId="{7EB0B660-78B1-4A95-923A-DD5A1FFFCCB5}" type="presParOf" srcId="{F34277C1-44E0-40C3-BC35-B0BD33AB897D}" destId="{BBE9EF78-A269-4434-867A-39F1B56AC666}" srcOrd="1" destOrd="0" presId="urn:microsoft.com/office/officeart/2005/8/layout/hierarchy3"/>
    <dgm:cxn modelId="{17170F46-4310-43B4-B427-12C7187EE39A}" type="presParOf" srcId="{F34277C1-44E0-40C3-BC35-B0BD33AB897D}" destId="{DDDE0DE1-0F2C-4F4B-BF5E-4AD50ABAAEEA}" srcOrd="2" destOrd="0" presId="urn:microsoft.com/office/officeart/2005/8/layout/hierarchy3"/>
    <dgm:cxn modelId="{AC0FF2B2-EF53-4308-A42F-E405587E7959}" type="presParOf" srcId="{F34277C1-44E0-40C3-BC35-B0BD33AB897D}" destId="{D761FC77-18DF-4A48-BE1E-D495757EFF66}" srcOrd="3" destOrd="0" presId="urn:microsoft.com/office/officeart/2005/8/layout/hierarchy3"/>
    <dgm:cxn modelId="{13E6371F-65A2-41E9-9106-391DC58D123F}" type="presParOf" srcId="{F34277C1-44E0-40C3-BC35-B0BD33AB897D}" destId="{D3211F3E-B52D-4292-92B6-B19D292530C8}" srcOrd="4" destOrd="0" presId="urn:microsoft.com/office/officeart/2005/8/layout/hierarchy3"/>
    <dgm:cxn modelId="{C46F4A5C-58C0-44C9-9729-E2C15CA02543}" type="presParOf" srcId="{F34277C1-44E0-40C3-BC35-B0BD33AB897D}" destId="{268D9921-A4F7-4264-82FB-FA7985508C0C}" srcOrd="5" destOrd="0" presId="urn:microsoft.com/office/officeart/2005/8/layout/hierarchy3"/>
    <dgm:cxn modelId="{E3878B21-180C-4D62-A454-01A75421B3A3}" type="presParOf" srcId="{333F083E-DE1B-451A-BBC1-CFEF76CCB48C}" destId="{A904A28A-79A5-4BC6-A0D1-3BD3E23E7972}" srcOrd="6" destOrd="0" presId="urn:microsoft.com/office/officeart/2005/8/layout/hierarchy3"/>
    <dgm:cxn modelId="{56C643E7-7486-4C18-B191-D622E1735BF5}" type="presParOf" srcId="{A904A28A-79A5-4BC6-A0D1-3BD3E23E7972}" destId="{EE32E77D-7BCB-4237-BE60-5CCB46583A3A}" srcOrd="0" destOrd="0" presId="urn:microsoft.com/office/officeart/2005/8/layout/hierarchy3"/>
    <dgm:cxn modelId="{D4287065-0871-462D-ACC6-89D8EA685B3E}" type="presParOf" srcId="{EE32E77D-7BCB-4237-BE60-5CCB46583A3A}" destId="{08135E80-5BBE-4220-82E5-3A15759623A9}" srcOrd="0" destOrd="0" presId="urn:microsoft.com/office/officeart/2005/8/layout/hierarchy3"/>
    <dgm:cxn modelId="{8129CB8C-F398-45D7-9FB9-F3B21528A425}" type="presParOf" srcId="{EE32E77D-7BCB-4237-BE60-5CCB46583A3A}" destId="{F96206E0-FDBF-4B4A-B82A-F0F519A948DA}" srcOrd="1" destOrd="0" presId="urn:microsoft.com/office/officeart/2005/8/layout/hierarchy3"/>
    <dgm:cxn modelId="{E273E780-D728-4145-9D21-2E04CEB25A32}" type="presParOf" srcId="{A904A28A-79A5-4BC6-A0D1-3BD3E23E7972}" destId="{70B18699-14E0-432B-9A84-004288A4604F}" srcOrd="1" destOrd="0" presId="urn:microsoft.com/office/officeart/2005/8/layout/hierarchy3"/>
    <dgm:cxn modelId="{19AF4A2B-74CB-4F71-AED4-ABFEC06C4338}" type="presParOf" srcId="{70B18699-14E0-432B-9A84-004288A4604F}" destId="{C93CD339-CAF2-47BD-B3BC-32347D53D5D0}" srcOrd="0" destOrd="0" presId="urn:microsoft.com/office/officeart/2005/8/layout/hierarchy3"/>
    <dgm:cxn modelId="{C1C22575-AB6F-456F-8E79-CC8835151C9B}" type="presParOf" srcId="{70B18699-14E0-432B-9A84-004288A4604F}" destId="{D89A9BC3-9F44-436E-A7A0-BF468D8A6564}"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46A4FC-872B-4E0D-92E7-E7EC508B6958}">
      <dsp:nvSpPr>
        <dsp:cNvPr id="0" name=""/>
        <dsp:cNvSpPr/>
      </dsp:nvSpPr>
      <dsp:spPr>
        <a:xfrm>
          <a:off x="299284"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Device </a:t>
          </a:r>
          <a:br>
            <a:rPr lang="en-US" sz="1200" b="1" kern="1200" dirty="0"/>
          </a:br>
          <a:r>
            <a:rPr lang="en-US" sz="1200" b="1" kern="1200" dirty="0"/>
            <a:t> (cross-area)</a:t>
          </a:r>
          <a:endParaRPr lang="en-US" sz="1200" kern="1200" dirty="0"/>
        </a:p>
      </dsp:txBody>
      <dsp:txXfrm>
        <a:off x="317453" y="18716"/>
        <a:ext cx="1204330" cy="583996"/>
      </dsp:txXfrm>
    </dsp:sp>
    <dsp:sp modelId="{D08DBF18-3D4C-4342-A332-BEF071E579B7}">
      <dsp:nvSpPr>
        <dsp:cNvPr id="0" name=""/>
        <dsp:cNvSpPr/>
      </dsp:nvSpPr>
      <dsp:spPr>
        <a:xfrm>
          <a:off x="423350"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0A2FD5-729F-4B1E-BFA8-1929037AE61B}">
      <dsp:nvSpPr>
        <dsp:cNvPr id="0" name=""/>
        <dsp:cNvSpPr/>
      </dsp:nvSpPr>
      <dsp:spPr>
        <a:xfrm>
          <a:off x="547417" y="775964"/>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FR2 UEs with multi-beam RX (4 MIMO layer)</a:t>
          </a:r>
        </a:p>
      </dsp:txBody>
      <dsp:txXfrm>
        <a:off x="565586" y="794133"/>
        <a:ext cx="956196" cy="583996"/>
      </dsp:txXfrm>
    </dsp:sp>
    <dsp:sp modelId="{0350ABDC-206C-43C4-A505-4C54783A7D59}">
      <dsp:nvSpPr>
        <dsp:cNvPr id="0" name=""/>
        <dsp:cNvSpPr/>
      </dsp:nvSpPr>
      <dsp:spPr>
        <a:xfrm>
          <a:off x="423350" y="620881"/>
          <a:ext cx="124066" cy="1240668"/>
        </a:xfrm>
        <a:custGeom>
          <a:avLst/>
          <a:gdLst/>
          <a:ahLst/>
          <a:cxnLst/>
          <a:rect l="0" t="0" r="0" b="0"/>
          <a:pathLst>
            <a:path>
              <a:moveTo>
                <a:pt x="0" y="0"/>
              </a:moveTo>
              <a:lnTo>
                <a:pt x="0" y="1240668"/>
              </a:lnTo>
              <a:lnTo>
                <a:pt x="124066" y="12406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59EE9963-D759-4643-A349-14F70459292F}">
      <dsp:nvSpPr>
        <dsp:cNvPr id="0" name=""/>
        <dsp:cNvSpPr/>
      </dsp:nvSpPr>
      <dsp:spPr>
        <a:xfrm>
          <a:off x="547417" y="1551382"/>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US" sz="1050" b="1" kern="1200" dirty="0">
              <a:solidFill>
                <a:srgbClr val="0068B5"/>
              </a:solidFill>
              <a:latin typeface="IntelOne Display Regular"/>
              <a:ea typeface="Helvetica Neue"/>
              <a:cs typeface="Helvetica Neue"/>
            </a:rPr>
            <a:t>FR1 UEs 6RX and 8 RX</a:t>
          </a:r>
        </a:p>
      </dsp:txBody>
      <dsp:txXfrm>
        <a:off x="565586" y="1569551"/>
        <a:ext cx="956196" cy="583996"/>
      </dsp:txXfrm>
    </dsp:sp>
    <dsp:sp modelId="{2C4C6166-B68C-4565-A076-F46ACA499FCF}">
      <dsp:nvSpPr>
        <dsp:cNvPr id="0" name=""/>
        <dsp:cNvSpPr/>
      </dsp:nvSpPr>
      <dsp:spPr>
        <a:xfrm>
          <a:off x="1850119"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RF</a:t>
          </a:r>
          <a:endParaRPr lang="en-US" sz="1200" kern="1200" dirty="0"/>
        </a:p>
      </dsp:txBody>
      <dsp:txXfrm>
        <a:off x="1868288" y="18716"/>
        <a:ext cx="1204330" cy="583996"/>
      </dsp:txXfrm>
    </dsp:sp>
    <dsp:sp modelId="{B268B36A-7C99-4D84-91E5-01FF61877BF1}">
      <dsp:nvSpPr>
        <dsp:cNvPr id="0" name=""/>
        <dsp:cNvSpPr/>
      </dsp:nvSpPr>
      <dsp:spPr>
        <a:xfrm>
          <a:off x="1974186"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10CC09F-39F5-49BB-954E-FA6B7F3BBE66}">
      <dsp:nvSpPr>
        <dsp:cNvPr id="0" name=""/>
        <dsp:cNvSpPr/>
      </dsp:nvSpPr>
      <dsp:spPr>
        <a:xfrm>
          <a:off x="2098253" y="775964"/>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UE FR1 &amp; FR2 RF </a:t>
          </a:r>
          <a:r>
            <a:rPr lang="en-US" sz="1000" b="1" kern="1200" dirty="0">
              <a:solidFill>
                <a:schemeClr val="accent1"/>
              </a:solidFill>
            </a:rPr>
            <a:t>evolution</a:t>
          </a:r>
          <a:endParaRPr lang="en-US" sz="1000" b="1" kern="1200" dirty="0">
            <a:solidFill>
              <a:schemeClr val="accent1"/>
            </a:solidFill>
            <a:latin typeface="IntelOne Display Regular"/>
            <a:ea typeface="Helvetica Neue"/>
            <a:cs typeface="Helvetica Neue"/>
          </a:endParaRPr>
        </a:p>
      </dsp:txBody>
      <dsp:txXfrm>
        <a:off x="2116422" y="794133"/>
        <a:ext cx="956196" cy="583996"/>
      </dsp:txXfrm>
    </dsp:sp>
    <dsp:sp modelId="{687D4DBE-C760-48B3-87D1-4CF92334C5EF}">
      <dsp:nvSpPr>
        <dsp:cNvPr id="0" name=""/>
        <dsp:cNvSpPr/>
      </dsp:nvSpPr>
      <dsp:spPr>
        <a:xfrm>
          <a:off x="1974186" y="620881"/>
          <a:ext cx="124066" cy="1240668"/>
        </a:xfrm>
        <a:custGeom>
          <a:avLst/>
          <a:gdLst/>
          <a:ahLst/>
          <a:cxnLst/>
          <a:rect l="0" t="0" r="0" b="0"/>
          <a:pathLst>
            <a:path>
              <a:moveTo>
                <a:pt x="0" y="0"/>
              </a:moveTo>
              <a:lnTo>
                <a:pt x="0" y="1240668"/>
              </a:lnTo>
              <a:lnTo>
                <a:pt x="124066" y="12406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1202AE60-05DE-4A65-AC60-3036E8E94D75}">
      <dsp:nvSpPr>
        <dsp:cNvPr id="0" name=""/>
        <dsp:cNvSpPr/>
      </dsp:nvSpPr>
      <dsp:spPr>
        <a:xfrm>
          <a:off x="2098253" y="1551382"/>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Rel-17 SI continuation (Irregular CBW, pi/2 BPSK)</a:t>
          </a:r>
        </a:p>
      </dsp:txBody>
      <dsp:txXfrm>
        <a:off x="2116422" y="1569551"/>
        <a:ext cx="956196" cy="583996"/>
      </dsp:txXfrm>
    </dsp:sp>
    <dsp:sp modelId="{7C1398D9-3522-4363-A333-1CB1FE83B376}">
      <dsp:nvSpPr>
        <dsp:cNvPr id="0" name=""/>
        <dsp:cNvSpPr/>
      </dsp:nvSpPr>
      <dsp:spPr>
        <a:xfrm>
          <a:off x="1974186" y="620881"/>
          <a:ext cx="124066" cy="2016086"/>
        </a:xfrm>
        <a:custGeom>
          <a:avLst/>
          <a:gdLst/>
          <a:ahLst/>
          <a:cxnLst/>
          <a:rect l="0" t="0" r="0" b="0"/>
          <a:pathLst>
            <a:path>
              <a:moveTo>
                <a:pt x="0" y="0"/>
              </a:moveTo>
              <a:lnTo>
                <a:pt x="0" y="2016086"/>
              </a:lnTo>
              <a:lnTo>
                <a:pt x="124066" y="2016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CBDBDD-F01E-4944-802A-A8181E5FAF4D}">
      <dsp:nvSpPr>
        <dsp:cNvPr id="0" name=""/>
        <dsp:cNvSpPr/>
      </dsp:nvSpPr>
      <dsp:spPr>
        <a:xfrm>
          <a:off x="2098253" y="2326800"/>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BS RF evolution</a:t>
          </a:r>
        </a:p>
      </dsp:txBody>
      <dsp:txXfrm>
        <a:off x="2116422" y="2344969"/>
        <a:ext cx="956196" cy="583996"/>
      </dsp:txXfrm>
    </dsp:sp>
    <dsp:sp modelId="{2E2827F3-37B5-4488-A2DC-425F33B474AD}">
      <dsp:nvSpPr>
        <dsp:cNvPr id="0" name=""/>
        <dsp:cNvSpPr/>
      </dsp:nvSpPr>
      <dsp:spPr>
        <a:xfrm>
          <a:off x="3400955"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RRM</a:t>
          </a:r>
          <a:endParaRPr lang="en-US" sz="1200" kern="1200" dirty="0"/>
        </a:p>
      </dsp:txBody>
      <dsp:txXfrm>
        <a:off x="3419124" y="18716"/>
        <a:ext cx="1204330" cy="583996"/>
      </dsp:txXfrm>
    </dsp:sp>
    <dsp:sp modelId="{8953D045-B36B-4403-88DF-B1677CC3538F}">
      <dsp:nvSpPr>
        <dsp:cNvPr id="0" name=""/>
        <dsp:cNvSpPr/>
      </dsp:nvSpPr>
      <dsp:spPr>
        <a:xfrm>
          <a:off x="3525022"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DDFB82E-35E6-4327-8ABC-4B2C7F4F5556}">
      <dsp:nvSpPr>
        <dsp:cNvPr id="0" name=""/>
        <dsp:cNvSpPr/>
      </dsp:nvSpPr>
      <dsp:spPr>
        <a:xfrm>
          <a:off x="3649088" y="775964"/>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NR FR2 enhancements</a:t>
          </a:r>
        </a:p>
      </dsp:txBody>
      <dsp:txXfrm>
        <a:off x="3667257" y="794133"/>
        <a:ext cx="956196" cy="583996"/>
      </dsp:txXfrm>
    </dsp:sp>
    <dsp:sp modelId="{E99C2CB7-34B6-4F5E-8CC2-96BA79856C19}">
      <dsp:nvSpPr>
        <dsp:cNvPr id="0" name=""/>
        <dsp:cNvSpPr/>
      </dsp:nvSpPr>
      <dsp:spPr>
        <a:xfrm>
          <a:off x="3525022" y="620881"/>
          <a:ext cx="124066" cy="1240668"/>
        </a:xfrm>
        <a:custGeom>
          <a:avLst/>
          <a:gdLst/>
          <a:ahLst/>
          <a:cxnLst/>
          <a:rect l="0" t="0" r="0" b="0"/>
          <a:pathLst>
            <a:path>
              <a:moveTo>
                <a:pt x="0" y="0"/>
              </a:moveTo>
              <a:lnTo>
                <a:pt x="0" y="1240668"/>
              </a:lnTo>
              <a:lnTo>
                <a:pt x="124066" y="12406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1C783D9-A844-4675-81BF-DC655B36C37F}">
      <dsp:nvSpPr>
        <dsp:cNvPr id="0" name=""/>
        <dsp:cNvSpPr/>
      </dsp:nvSpPr>
      <dsp:spPr>
        <a:xfrm>
          <a:off x="3649088" y="1551382"/>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General &amp; Leftovers</a:t>
          </a:r>
        </a:p>
      </dsp:txBody>
      <dsp:txXfrm>
        <a:off x="3667257" y="1569551"/>
        <a:ext cx="956196" cy="583996"/>
      </dsp:txXfrm>
    </dsp:sp>
    <dsp:sp modelId="{500BAF74-860B-48BC-BAA3-638919B505E3}">
      <dsp:nvSpPr>
        <dsp:cNvPr id="0" name=""/>
        <dsp:cNvSpPr/>
      </dsp:nvSpPr>
      <dsp:spPr>
        <a:xfrm>
          <a:off x="3525022" y="620881"/>
          <a:ext cx="124066" cy="2016086"/>
        </a:xfrm>
        <a:custGeom>
          <a:avLst/>
          <a:gdLst/>
          <a:ahLst/>
          <a:cxnLst/>
          <a:rect l="0" t="0" r="0" b="0"/>
          <a:pathLst>
            <a:path>
              <a:moveTo>
                <a:pt x="0" y="0"/>
              </a:moveTo>
              <a:lnTo>
                <a:pt x="0" y="2016086"/>
              </a:lnTo>
              <a:lnTo>
                <a:pt x="124066" y="2016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2BCC292-E459-418F-8DCB-EAC250CD54F1}">
      <dsp:nvSpPr>
        <dsp:cNvPr id="0" name=""/>
        <dsp:cNvSpPr/>
      </dsp:nvSpPr>
      <dsp:spPr>
        <a:xfrm>
          <a:off x="3649088" y="2326800"/>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Measurement Gap enhancements</a:t>
          </a:r>
        </a:p>
      </dsp:txBody>
      <dsp:txXfrm>
        <a:off x="3667257" y="2344969"/>
        <a:ext cx="956196" cy="583996"/>
      </dsp:txXfrm>
    </dsp:sp>
    <dsp:sp modelId="{D73EF0B9-10CC-49F9-B709-EC148B63E123}">
      <dsp:nvSpPr>
        <dsp:cNvPr id="0" name=""/>
        <dsp:cNvSpPr/>
      </dsp:nvSpPr>
      <dsp:spPr>
        <a:xfrm>
          <a:off x="4951790"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Demodulation</a:t>
          </a:r>
          <a:endParaRPr lang="en-US" sz="1200" kern="1200" dirty="0"/>
        </a:p>
      </dsp:txBody>
      <dsp:txXfrm>
        <a:off x="4969959" y="18716"/>
        <a:ext cx="1204330" cy="583996"/>
      </dsp:txXfrm>
    </dsp:sp>
    <dsp:sp modelId="{6FEC6DEC-9139-4BF0-95C1-AC4753275915}">
      <dsp:nvSpPr>
        <dsp:cNvPr id="0" name=""/>
        <dsp:cNvSpPr/>
      </dsp:nvSpPr>
      <dsp:spPr>
        <a:xfrm>
          <a:off x="5075857"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65671BC-7CDB-4B82-8CEA-68E090579F2C}">
      <dsp:nvSpPr>
        <dsp:cNvPr id="0" name=""/>
        <dsp:cNvSpPr/>
      </dsp:nvSpPr>
      <dsp:spPr>
        <a:xfrm>
          <a:off x="5199924" y="775964"/>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UE &amp; BS advanced RX</a:t>
          </a:r>
        </a:p>
      </dsp:txBody>
      <dsp:txXfrm>
        <a:off x="5218093" y="794133"/>
        <a:ext cx="956196" cy="583996"/>
      </dsp:txXfrm>
    </dsp:sp>
    <dsp:sp modelId="{62EB5B35-1700-4E02-9B52-2EB0730F21A6}">
      <dsp:nvSpPr>
        <dsp:cNvPr id="0" name=""/>
        <dsp:cNvSpPr/>
      </dsp:nvSpPr>
      <dsp:spPr>
        <a:xfrm>
          <a:off x="6502626"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Use Cases</a:t>
          </a:r>
          <a:br>
            <a:rPr lang="en-US" sz="1200" b="1" kern="1200" dirty="0"/>
          </a:br>
          <a:r>
            <a:rPr lang="en-US" sz="1200" b="1" kern="1200" dirty="0"/>
            <a:t>(cross area)</a:t>
          </a:r>
          <a:endParaRPr lang="en-US" sz="1200" kern="1200" dirty="0"/>
        </a:p>
      </dsp:txBody>
      <dsp:txXfrm>
        <a:off x="6520795" y="18716"/>
        <a:ext cx="1204330" cy="583996"/>
      </dsp:txXfrm>
    </dsp:sp>
    <dsp:sp modelId="{491C910D-630F-4298-98C8-9D0E92BE7BB7}">
      <dsp:nvSpPr>
        <dsp:cNvPr id="0" name=""/>
        <dsp:cNvSpPr/>
      </dsp:nvSpPr>
      <dsp:spPr>
        <a:xfrm>
          <a:off x="6626693"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7EFDF30-EB53-4329-832D-1E292E866146}">
      <dsp:nvSpPr>
        <dsp:cNvPr id="0" name=""/>
        <dsp:cNvSpPr/>
      </dsp:nvSpPr>
      <dsp:spPr>
        <a:xfrm>
          <a:off x="6750760" y="775964"/>
          <a:ext cx="992534" cy="620334"/>
        </a:xfrm>
        <a:prstGeom prst="roundRect">
          <a:avLst>
            <a:gd name="adj" fmla="val 10000"/>
          </a:avLst>
        </a:prstGeom>
        <a:solidFill>
          <a:srgbClr val="FFFFFF">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7145" tIns="11430" rIns="17145" bIns="11430" numCol="1" spcCol="1270" anchor="ctr" anchorCtr="0">
          <a:noAutofit/>
        </a:bodyPr>
        <a:lstStyle/>
        <a:p>
          <a:pPr marL="0" lvl="0" indent="0" algn="ctr" defTabSz="444500">
            <a:lnSpc>
              <a:spcPct val="90000"/>
            </a:lnSpc>
            <a:spcBef>
              <a:spcPct val="0"/>
            </a:spcBef>
            <a:spcAft>
              <a:spcPct val="35000"/>
            </a:spcAft>
            <a:buNone/>
          </a:pPr>
          <a:r>
            <a:rPr lang="en-US" sz="900" b="1" kern="1200" dirty="0">
              <a:solidFill>
                <a:schemeClr val="accent1"/>
              </a:solidFill>
              <a:latin typeface="IntelOne Display Regular"/>
              <a:ea typeface="Helvetica Neue"/>
              <a:cs typeface="Helvetica Neue"/>
            </a:rPr>
            <a:t>NR FR1 non-co-located intra-band EN-DC/NR-CA</a:t>
          </a:r>
        </a:p>
      </dsp:txBody>
      <dsp:txXfrm>
        <a:off x="6768929" y="794133"/>
        <a:ext cx="956196" cy="583996"/>
      </dsp:txXfrm>
    </dsp:sp>
    <dsp:sp modelId="{58016E4C-8548-4487-85BF-E80772F565B5}">
      <dsp:nvSpPr>
        <dsp:cNvPr id="0" name=""/>
        <dsp:cNvSpPr/>
      </dsp:nvSpPr>
      <dsp:spPr>
        <a:xfrm>
          <a:off x="6626693" y="620881"/>
          <a:ext cx="124066" cy="1240668"/>
        </a:xfrm>
        <a:custGeom>
          <a:avLst/>
          <a:gdLst/>
          <a:ahLst/>
          <a:cxnLst/>
          <a:rect l="0" t="0" r="0" b="0"/>
          <a:pathLst>
            <a:path>
              <a:moveTo>
                <a:pt x="0" y="0"/>
              </a:moveTo>
              <a:lnTo>
                <a:pt x="0" y="1240668"/>
              </a:lnTo>
              <a:lnTo>
                <a:pt x="124066" y="12406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3D6E58DD-1B37-4A4D-81F9-EC52A4C9E323}">
      <dsp:nvSpPr>
        <dsp:cNvPr id="0" name=""/>
        <dsp:cNvSpPr/>
      </dsp:nvSpPr>
      <dsp:spPr>
        <a:xfrm>
          <a:off x="6750760" y="1551382"/>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NR ATG </a:t>
          </a:r>
          <a:br>
            <a:rPr lang="en-US" sz="1000" b="1" kern="1200" dirty="0">
              <a:solidFill>
                <a:srgbClr val="0068B5"/>
              </a:solidFill>
              <a:latin typeface="IntelOne Display Regular"/>
              <a:ea typeface="Helvetica Neue"/>
              <a:cs typeface="Helvetica Neue"/>
            </a:rPr>
          </a:br>
          <a:r>
            <a:rPr lang="en-US" sz="1000" b="1" kern="1200" dirty="0">
              <a:solidFill>
                <a:srgbClr val="0068B5"/>
              </a:solidFill>
              <a:latin typeface="IntelOne Display Regular"/>
              <a:ea typeface="Helvetica Neue"/>
              <a:cs typeface="Helvetica Neue"/>
            </a:rPr>
            <a:t>(air-to-ground)</a:t>
          </a:r>
        </a:p>
      </dsp:txBody>
      <dsp:txXfrm>
        <a:off x="6768929" y="1569551"/>
        <a:ext cx="956196" cy="583996"/>
      </dsp:txXfrm>
    </dsp:sp>
    <dsp:sp modelId="{EDF5154C-41DF-463F-B5A3-9D8643E5B423}">
      <dsp:nvSpPr>
        <dsp:cNvPr id="0" name=""/>
        <dsp:cNvSpPr/>
      </dsp:nvSpPr>
      <dsp:spPr>
        <a:xfrm>
          <a:off x="6626693" y="620881"/>
          <a:ext cx="124066" cy="2016086"/>
        </a:xfrm>
        <a:custGeom>
          <a:avLst/>
          <a:gdLst/>
          <a:ahLst/>
          <a:cxnLst/>
          <a:rect l="0" t="0" r="0" b="0"/>
          <a:pathLst>
            <a:path>
              <a:moveTo>
                <a:pt x="0" y="0"/>
              </a:moveTo>
              <a:lnTo>
                <a:pt x="0" y="2016086"/>
              </a:lnTo>
              <a:lnTo>
                <a:pt x="124066" y="2016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AC74274-3DD5-4B47-84AD-93D945EA8220}">
      <dsp:nvSpPr>
        <dsp:cNvPr id="0" name=""/>
        <dsp:cNvSpPr/>
      </dsp:nvSpPr>
      <dsp:spPr>
        <a:xfrm>
          <a:off x="6750760" y="2326800"/>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chemeClr val="accent1"/>
              </a:solidFill>
              <a:latin typeface="IntelOne Display Regular"/>
              <a:ea typeface="Helvetica Neue"/>
              <a:cs typeface="Helvetica Neue"/>
            </a:rPr>
            <a:t>NR FR2 HST enhancement </a:t>
          </a:r>
        </a:p>
      </dsp:txBody>
      <dsp:txXfrm>
        <a:off x="6768929" y="2344969"/>
        <a:ext cx="956196" cy="583996"/>
      </dsp:txXfrm>
    </dsp:sp>
    <dsp:sp modelId="{726882C3-B607-4413-8EF5-F2573A321752}">
      <dsp:nvSpPr>
        <dsp:cNvPr id="0" name=""/>
        <dsp:cNvSpPr/>
      </dsp:nvSpPr>
      <dsp:spPr>
        <a:xfrm>
          <a:off x="8053461"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OTA</a:t>
          </a:r>
        </a:p>
      </dsp:txBody>
      <dsp:txXfrm>
        <a:off x="8071630" y="18716"/>
        <a:ext cx="1204330" cy="583996"/>
      </dsp:txXfrm>
    </dsp:sp>
    <dsp:sp modelId="{96C7981E-947B-4BAD-97C7-5CE7D46FCDAF}">
      <dsp:nvSpPr>
        <dsp:cNvPr id="0" name=""/>
        <dsp:cNvSpPr/>
      </dsp:nvSpPr>
      <dsp:spPr>
        <a:xfrm>
          <a:off x="8177528"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E9EF78-A269-4434-867A-39F1B56AC666}">
      <dsp:nvSpPr>
        <dsp:cNvPr id="0" name=""/>
        <dsp:cNvSpPr/>
      </dsp:nvSpPr>
      <dsp:spPr>
        <a:xfrm>
          <a:off x="8301595" y="775964"/>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US" sz="1050" b="1" kern="1200" dirty="0">
              <a:solidFill>
                <a:srgbClr val="0068B5"/>
              </a:solidFill>
              <a:latin typeface="IntelOne Display Regular"/>
              <a:ea typeface="Helvetica Neue"/>
              <a:cs typeface="Helvetica Neue"/>
            </a:rPr>
            <a:t>FR2 UEs with multi-beam/chain RX</a:t>
          </a:r>
          <a:endParaRPr lang="en-US" sz="1050" b="1" kern="1200" dirty="0">
            <a:solidFill>
              <a:schemeClr val="accent1"/>
            </a:solidFill>
            <a:latin typeface="IntelOne Display Regular"/>
            <a:ea typeface="Helvetica Neue"/>
            <a:cs typeface="Helvetica Neue"/>
          </a:endParaRPr>
        </a:p>
      </dsp:txBody>
      <dsp:txXfrm>
        <a:off x="8319764" y="794133"/>
        <a:ext cx="956196" cy="583996"/>
      </dsp:txXfrm>
    </dsp:sp>
    <dsp:sp modelId="{DDDE0DE1-0F2C-4F4B-BF5E-4AD50ABAAEEA}">
      <dsp:nvSpPr>
        <dsp:cNvPr id="0" name=""/>
        <dsp:cNvSpPr/>
      </dsp:nvSpPr>
      <dsp:spPr>
        <a:xfrm>
          <a:off x="8177528" y="620881"/>
          <a:ext cx="124066" cy="1240668"/>
        </a:xfrm>
        <a:custGeom>
          <a:avLst/>
          <a:gdLst/>
          <a:ahLst/>
          <a:cxnLst/>
          <a:rect l="0" t="0" r="0" b="0"/>
          <a:pathLst>
            <a:path>
              <a:moveTo>
                <a:pt x="0" y="0"/>
              </a:moveTo>
              <a:lnTo>
                <a:pt x="0" y="1240668"/>
              </a:lnTo>
              <a:lnTo>
                <a:pt x="124066" y="124066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61FC77-18DF-4A48-BE1E-D495757EFF66}">
      <dsp:nvSpPr>
        <dsp:cNvPr id="0" name=""/>
        <dsp:cNvSpPr/>
      </dsp:nvSpPr>
      <dsp:spPr>
        <a:xfrm>
          <a:off x="8301595" y="1551382"/>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0955" tIns="13970" rIns="20955" bIns="13970" numCol="1" spcCol="1270" anchor="ctr" anchorCtr="0">
          <a:noAutofit/>
        </a:bodyPr>
        <a:lstStyle/>
        <a:p>
          <a:pPr marL="0" lvl="0" indent="0" algn="ctr" defTabSz="466725">
            <a:lnSpc>
              <a:spcPct val="90000"/>
            </a:lnSpc>
            <a:spcBef>
              <a:spcPct val="0"/>
            </a:spcBef>
            <a:spcAft>
              <a:spcPct val="35000"/>
            </a:spcAft>
            <a:buNone/>
          </a:pPr>
          <a:r>
            <a:rPr lang="en-US" sz="1050" b="1" kern="1200">
              <a:solidFill>
                <a:schemeClr val="accent1"/>
              </a:solidFill>
              <a:latin typeface="IntelOne Display Regular"/>
              <a:ea typeface="Helvetica Neue"/>
              <a:cs typeface="Helvetica Neue"/>
            </a:rPr>
            <a:t>New </a:t>
          </a:r>
          <a:r>
            <a:rPr lang="en-US" sz="1050" b="1" kern="1200" dirty="0">
              <a:solidFill>
                <a:schemeClr val="accent1"/>
              </a:solidFill>
              <a:latin typeface="IntelOne Display Regular"/>
              <a:ea typeface="Helvetica Neue"/>
              <a:cs typeface="Helvetica Neue"/>
            </a:rPr>
            <a:t>FR2 devices</a:t>
          </a:r>
        </a:p>
      </dsp:txBody>
      <dsp:txXfrm>
        <a:off x="8319764" y="1569551"/>
        <a:ext cx="956196" cy="583996"/>
      </dsp:txXfrm>
    </dsp:sp>
    <dsp:sp modelId="{D3211F3E-B52D-4292-92B6-B19D292530C8}">
      <dsp:nvSpPr>
        <dsp:cNvPr id="0" name=""/>
        <dsp:cNvSpPr/>
      </dsp:nvSpPr>
      <dsp:spPr>
        <a:xfrm>
          <a:off x="8177528" y="620881"/>
          <a:ext cx="124066" cy="2016086"/>
        </a:xfrm>
        <a:custGeom>
          <a:avLst/>
          <a:gdLst/>
          <a:ahLst/>
          <a:cxnLst/>
          <a:rect l="0" t="0" r="0" b="0"/>
          <a:pathLst>
            <a:path>
              <a:moveTo>
                <a:pt x="0" y="0"/>
              </a:moveTo>
              <a:lnTo>
                <a:pt x="0" y="2016086"/>
              </a:lnTo>
              <a:lnTo>
                <a:pt x="124066" y="2016086"/>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8D9921-A4F7-4264-82FB-FA7985508C0C}">
      <dsp:nvSpPr>
        <dsp:cNvPr id="0" name=""/>
        <dsp:cNvSpPr/>
      </dsp:nvSpPr>
      <dsp:spPr>
        <a:xfrm>
          <a:off x="8301595" y="2326800"/>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Dynamic OTA testing</a:t>
          </a:r>
        </a:p>
      </dsp:txBody>
      <dsp:txXfrm>
        <a:off x="8319764" y="2344969"/>
        <a:ext cx="956196" cy="583996"/>
      </dsp:txXfrm>
    </dsp:sp>
    <dsp:sp modelId="{08135E80-5BBE-4220-82E5-3A15759623A9}">
      <dsp:nvSpPr>
        <dsp:cNvPr id="0" name=""/>
        <dsp:cNvSpPr/>
      </dsp:nvSpPr>
      <dsp:spPr>
        <a:xfrm>
          <a:off x="9604297" y="547"/>
          <a:ext cx="1240668" cy="620334"/>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15240" rIns="22860" bIns="15240" numCol="1" spcCol="1270" anchor="ctr" anchorCtr="0">
          <a:noAutofit/>
        </a:bodyPr>
        <a:lstStyle/>
        <a:p>
          <a:pPr marL="0" lvl="0" indent="0" algn="ctr" defTabSz="533400">
            <a:lnSpc>
              <a:spcPct val="90000"/>
            </a:lnSpc>
            <a:spcBef>
              <a:spcPct val="0"/>
            </a:spcBef>
            <a:spcAft>
              <a:spcPct val="35000"/>
            </a:spcAft>
            <a:buNone/>
          </a:pPr>
          <a:r>
            <a:rPr lang="en-US" sz="1200" b="1" kern="1200" dirty="0"/>
            <a:t>EMC</a:t>
          </a:r>
        </a:p>
      </dsp:txBody>
      <dsp:txXfrm>
        <a:off x="9622466" y="18716"/>
        <a:ext cx="1204330" cy="583996"/>
      </dsp:txXfrm>
    </dsp:sp>
    <dsp:sp modelId="{C93CD339-CAF2-47BD-B3BC-32347D53D5D0}">
      <dsp:nvSpPr>
        <dsp:cNvPr id="0" name=""/>
        <dsp:cNvSpPr/>
      </dsp:nvSpPr>
      <dsp:spPr>
        <a:xfrm>
          <a:off x="9728364" y="620881"/>
          <a:ext cx="124066" cy="465250"/>
        </a:xfrm>
        <a:custGeom>
          <a:avLst/>
          <a:gdLst/>
          <a:ahLst/>
          <a:cxnLst/>
          <a:rect l="0" t="0" r="0" b="0"/>
          <a:pathLst>
            <a:path>
              <a:moveTo>
                <a:pt x="0" y="0"/>
              </a:moveTo>
              <a:lnTo>
                <a:pt x="0" y="465250"/>
              </a:lnTo>
              <a:lnTo>
                <a:pt x="124066" y="465250"/>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89A9BC3-9F44-436E-A7A0-BF468D8A6564}">
      <dsp:nvSpPr>
        <dsp:cNvPr id="0" name=""/>
        <dsp:cNvSpPr/>
      </dsp:nvSpPr>
      <dsp:spPr>
        <a:xfrm>
          <a:off x="9852431" y="775964"/>
          <a:ext cx="992534" cy="620334"/>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9050" tIns="12700" rIns="19050" bIns="12700" numCol="1" spcCol="1270" anchor="ctr" anchorCtr="0">
          <a:noAutofit/>
        </a:bodyPr>
        <a:lstStyle/>
        <a:p>
          <a:pPr marL="0" lvl="0" indent="0" algn="ctr" defTabSz="444500">
            <a:lnSpc>
              <a:spcPct val="90000"/>
            </a:lnSpc>
            <a:spcBef>
              <a:spcPct val="0"/>
            </a:spcBef>
            <a:spcAft>
              <a:spcPct val="35000"/>
            </a:spcAft>
            <a:buNone/>
          </a:pPr>
          <a:r>
            <a:rPr lang="en-US" sz="1000" b="1" kern="1200" dirty="0">
              <a:solidFill>
                <a:srgbClr val="0068B5"/>
              </a:solidFill>
              <a:latin typeface="IntelOne Display Regular"/>
              <a:ea typeface="Helvetica Neue"/>
              <a:cs typeface="Helvetica Neue"/>
            </a:rPr>
            <a:t>BS &amp; UE enhancements</a:t>
          </a:r>
        </a:p>
      </dsp:txBody>
      <dsp:txXfrm>
        <a:off x="9870600" y="794133"/>
        <a:ext cx="956196" cy="583996"/>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3739FEA-00FF-479A-BC87-5864F7306E7E}" type="datetimeFigureOut">
              <a:rPr lang="en-US" smtClean="0"/>
              <a:t>1/10/2022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802B92-5BE1-4C12-8E2C-2F9590F5D9E7}" type="slidenum">
              <a:rPr lang="en-US" smtClean="0"/>
              <a:t>‹#›</a:t>
            </a:fld>
            <a:endParaRPr lang="en-US"/>
          </a:p>
        </p:txBody>
      </p:sp>
    </p:spTree>
    <p:extLst>
      <p:ext uri="{BB962C8B-B14F-4D97-AF65-F5344CB8AC3E}">
        <p14:creationId xmlns:p14="http://schemas.microsoft.com/office/powerpoint/2010/main" val="28292344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802B92-5BE1-4C12-8E2C-2F9590F5D9E7}" type="slidenum">
              <a:rPr lang="en-US" smtClean="0"/>
              <a:t>2</a:t>
            </a:fld>
            <a:endParaRPr lang="en-US"/>
          </a:p>
        </p:txBody>
      </p:sp>
    </p:spTree>
    <p:extLst>
      <p:ext uri="{BB962C8B-B14F-4D97-AF65-F5344CB8AC3E}">
        <p14:creationId xmlns:p14="http://schemas.microsoft.com/office/powerpoint/2010/main" val="5312580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802B92-5BE1-4C12-8E2C-2F9590F5D9E7}" type="slidenum">
              <a:rPr lang="en-US" smtClean="0"/>
              <a:t>3</a:t>
            </a:fld>
            <a:endParaRPr lang="en-US"/>
          </a:p>
        </p:txBody>
      </p:sp>
    </p:spTree>
    <p:extLst>
      <p:ext uri="{BB962C8B-B14F-4D97-AF65-F5344CB8AC3E}">
        <p14:creationId xmlns:p14="http://schemas.microsoft.com/office/powerpoint/2010/main" val="40801792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D802B92-5BE1-4C12-8E2C-2F9590F5D9E7}" type="slidenum">
              <a:rPr lang="en-US" smtClean="0"/>
              <a:t>4</a:t>
            </a:fld>
            <a:endParaRPr lang="en-US"/>
          </a:p>
        </p:txBody>
      </p:sp>
    </p:spTree>
    <p:extLst>
      <p:ext uri="{BB962C8B-B14F-4D97-AF65-F5344CB8AC3E}">
        <p14:creationId xmlns:p14="http://schemas.microsoft.com/office/powerpoint/2010/main" val="2239689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Title Slide Blue A">
    <p:bg>
      <p:bgPr>
        <a:solidFill>
          <a:schemeClr val="tx2"/>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7538DC6-5A10-44DE-BF8C-5185BC4F6B42}"/>
              </a:ext>
              <a:ext uri="{C183D7F6-B498-43B3-948B-1728B52AA6E4}">
                <adec:decorative xmlns:adec="http://schemas.microsoft.com/office/drawing/2017/decorative" val="1"/>
              </a:ext>
            </a:extLst>
          </p:cNvPr>
          <p:cNvGrpSpPr/>
          <p:nvPr/>
        </p:nvGrpSpPr>
        <p:grpSpPr>
          <a:xfrm>
            <a:off x="573803" y="0"/>
            <a:ext cx="4325371" cy="6392520"/>
            <a:chOff x="573803" y="0"/>
            <a:chExt cx="4325371" cy="6392520"/>
          </a:xfrm>
        </p:grpSpPr>
        <p:sp>
          <p:nvSpPr>
            <p:cNvPr id="4" name="Rectangle 3">
              <a:extLst>
                <a:ext uri="{FF2B5EF4-FFF2-40B4-BE49-F238E27FC236}">
                  <a16:creationId xmlns:a16="http://schemas.microsoft.com/office/drawing/2014/main" id="{1BE35751-F391-41AA-9B05-1647E37D235B}"/>
                </a:ext>
              </a:extLst>
            </p:cNvPr>
            <p:cNvSpPr/>
            <p:nvPr/>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Rectangle 4">
              <a:extLst>
                <a:ext uri="{FF2B5EF4-FFF2-40B4-BE49-F238E27FC236}">
                  <a16:creationId xmlns:a16="http://schemas.microsoft.com/office/drawing/2014/main" id="{1CF1866E-6300-47C1-B36B-E4F93E357EE1}"/>
                </a:ext>
              </a:extLst>
            </p:cNvPr>
            <p:cNvSpPr/>
            <p:nvPr/>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6" name="Rectangle 5">
              <a:extLst>
                <a:ext uri="{FF2B5EF4-FFF2-40B4-BE49-F238E27FC236}">
                  <a16:creationId xmlns:a16="http://schemas.microsoft.com/office/drawing/2014/main" id="{54266AC4-1BB0-4DCC-B988-F338CCC87BB0}"/>
                </a:ext>
              </a:extLst>
            </p:cNvPr>
            <p:cNvSpPr/>
            <p:nvPr/>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3AD8DF60-7E0A-43C5-81B6-9B3522A7A826}"/>
                </a:ext>
              </a:extLst>
            </p:cNvPr>
            <p:cNvGrpSpPr/>
            <p:nvPr/>
          </p:nvGrpSpPr>
          <p:grpSpPr>
            <a:xfrm>
              <a:off x="1468406" y="5995719"/>
              <a:ext cx="1059754" cy="396801"/>
              <a:chOff x="1314450" y="6391094"/>
              <a:chExt cx="1123377" cy="420623"/>
            </a:xfrm>
          </p:grpSpPr>
          <p:sp>
            <p:nvSpPr>
              <p:cNvPr id="9" name="Freeform: Shape 8">
                <a:extLst>
                  <a:ext uri="{FF2B5EF4-FFF2-40B4-BE49-F238E27FC236}">
                    <a16:creationId xmlns:a16="http://schemas.microsoft.com/office/drawing/2014/main" id="{0AC5EDAF-1FA5-4CEA-99CA-7D0E1F5DDF81}"/>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0" name="Freeform: Shape 9">
                <a:extLst>
                  <a:ext uri="{FF2B5EF4-FFF2-40B4-BE49-F238E27FC236}">
                    <a16:creationId xmlns:a16="http://schemas.microsoft.com/office/drawing/2014/main" id="{5731A324-874D-4D3D-95F1-8AE3303E227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1" name="Freeform: Shape 10">
                <a:extLst>
                  <a:ext uri="{FF2B5EF4-FFF2-40B4-BE49-F238E27FC236}">
                    <a16:creationId xmlns:a16="http://schemas.microsoft.com/office/drawing/2014/main" id="{934E3A93-BFC9-49AD-8CF7-7EDF2A13157E}"/>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2" name="Freeform: Shape 11">
                <a:extLst>
                  <a:ext uri="{FF2B5EF4-FFF2-40B4-BE49-F238E27FC236}">
                    <a16:creationId xmlns:a16="http://schemas.microsoft.com/office/drawing/2014/main" id="{839DD8F2-C56B-454C-9A84-A663F83DB6CE}"/>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2"/>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17699459"/>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ub, Content &amp; 2 photo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230287"/>
            <a:ext cx="5429250" cy="2410686"/>
          </a:xfrm>
        </p:spPr>
        <p:txBody>
          <a:bodyPr/>
          <a:lstStyle>
            <a:lvl1pPr marL="0" indent="0">
              <a:buNone/>
              <a:defRPr/>
            </a:lvl1pPr>
          </a:lstStyle>
          <a:p>
            <a:r>
              <a:rPr lang="en-US"/>
              <a:t>Click icon to add picture</a:t>
            </a:r>
          </a:p>
        </p:txBody>
      </p:sp>
      <p:sp>
        <p:nvSpPr>
          <p:cNvPr id="9" name="Text Placeholder 8">
            <a:extLst>
              <a:ext uri="{FF2B5EF4-FFF2-40B4-BE49-F238E27FC236}">
                <a16:creationId xmlns:a16="http://schemas.microsoft.com/office/drawing/2014/main" id="{49775C37-EE38-450C-8269-79E50F8E88A0}"/>
              </a:ext>
            </a:extLst>
          </p:cNvPr>
          <p:cNvSpPr>
            <a:spLocks noGrp="1"/>
          </p:cNvSpPr>
          <p:nvPr>
            <p:ph type="body" sz="quarter" idx="12"/>
          </p:nvPr>
        </p:nvSpPr>
        <p:spPr>
          <a:xfrm>
            <a:off x="5926138" y="2655075"/>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
        <p:nvSpPr>
          <p:cNvPr id="10" name="Picture Placeholder 6">
            <a:extLst>
              <a:ext uri="{FF2B5EF4-FFF2-40B4-BE49-F238E27FC236}">
                <a16:creationId xmlns:a16="http://schemas.microsoft.com/office/drawing/2014/main" id="{7DC24117-8044-4F60-A59D-9F61002D6C8C}"/>
              </a:ext>
            </a:extLst>
          </p:cNvPr>
          <p:cNvSpPr>
            <a:spLocks noGrp="1"/>
          </p:cNvSpPr>
          <p:nvPr>
            <p:ph type="pic" sz="quarter" idx="13"/>
          </p:nvPr>
        </p:nvSpPr>
        <p:spPr>
          <a:xfrm>
            <a:off x="5924550" y="3331781"/>
            <a:ext cx="5429250" cy="2410686"/>
          </a:xfrm>
        </p:spPr>
        <p:txBody>
          <a:bodyPr/>
          <a:lstStyle>
            <a:lvl1pPr marL="0" indent="0">
              <a:buNone/>
              <a:defRPr/>
            </a:lvl1pPr>
          </a:lstStyle>
          <a:p>
            <a:r>
              <a:rPr lang="en-US"/>
              <a:t>Click icon to add picture</a:t>
            </a:r>
          </a:p>
        </p:txBody>
      </p:sp>
      <p:sp>
        <p:nvSpPr>
          <p:cNvPr id="11" name="Text Placeholder 8">
            <a:extLst>
              <a:ext uri="{FF2B5EF4-FFF2-40B4-BE49-F238E27FC236}">
                <a16:creationId xmlns:a16="http://schemas.microsoft.com/office/drawing/2014/main" id="{205F9606-8CF6-4C56-B2B6-E8A04B25F11E}"/>
              </a:ext>
            </a:extLst>
          </p:cNvPr>
          <p:cNvSpPr>
            <a:spLocks noGrp="1"/>
          </p:cNvSpPr>
          <p:nvPr>
            <p:ph type="body" sz="quarter" idx="14"/>
          </p:nvPr>
        </p:nvSpPr>
        <p:spPr>
          <a:xfrm>
            <a:off x="5924294" y="5767077"/>
            <a:ext cx="5429250" cy="470063"/>
          </a:xfrm>
        </p:spPr>
        <p:txBody>
          <a:bodyPr>
            <a:normAutofit/>
          </a:bodyPr>
          <a:lstStyle>
            <a:lvl1pPr marL="0" indent="0">
              <a:buNone/>
              <a:defRPr sz="1600">
                <a:solidFill>
                  <a:schemeClr val="tx1"/>
                </a:solidFill>
              </a:defRPr>
            </a:lvl1pPr>
            <a:lvl2pPr marL="457200" indent="0">
              <a:buNone/>
              <a:defRPr/>
            </a:lvl2pPr>
          </a:lstStyle>
          <a:p>
            <a:pPr lvl="0"/>
            <a:r>
              <a:rPr lang="en-US"/>
              <a:t>Click to edit Master text styles</a:t>
            </a:r>
          </a:p>
        </p:txBody>
      </p:sp>
    </p:spTree>
    <p:extLst>
      <p:ext uri="{BB962C8B-B14F-4D97-AF65-F5344CB8AC3E}">
        <p14:creationId xmlns:p14="http://schemas.microsoft.com/office/powerpoint/2010/main" val="787076197"/>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Sub, Content &amp; 1 photo">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a:xfrm>
            <a:off x="381000" y="221694"/>
            <a:ext cx="5429864" cy="1199822"/>
          </a:xfrm>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5429864"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5926394" y="0"/>
            <a:ext cx="5808406"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3591973529"/>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Full pa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F6811E0-242E-4455-9E93-6248E7DEDA0B}"/>
              </a:ext>
            </a:extLst>
          </p:cNvPr>
          <p:cNvSpPr>
            <a:spLocks noGrp="1"/>
          </p:cNvSpPr>
          <p:nvPr>
            <p:ph type="pic" sz="quarter" idx="11"/>
          </p:nvPr>
        </p:nvSpPr>
        <p:spPr>
          <a:xfrm>
            <a:off x="0" y="0"/>
            <a:ext cx="11734800" cy="6400799"/>
          </a:xfrm>
        </p:spPr>
        <p:txBody>
          <a:bodyPr/>
          <a:lstStyle>
            <a:lvl1pPr marL="0" indent="0">
              <a:buNone/>
              <a:defRPr/>
            </a:lvl1pPr>
          </a:lstStyle>
          <a:p>
            <a:r>
              <a:rPr lang="en-US"/>
              <a:t>Click icon to add picture</a:t>
            </a:r>
          </a:p>
        </p:txBody>
      </p:sp>
    </p:spTree>
    <p:extLst>
      <p:ext uri="{BB962C8B-B14F-4D97-AF65-F5344CB8AC3E}">
        <p14:creationId xmlns:p14="http://schemas.microsoft.com/office/powerpoint/2010/main" val="2768386946"/>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accent1"/>
                </a:solidFill>
              </a:defRPr>
            </a:lvl1pPr>
          </a:lstStyle>
          <a:p>
            <a:pPr lvl="0"/>
            <a:r>
              <a:rPr lang="en-US"/>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800" cy="501650"/>
          </a:xfrm>
        </p:spPr>
        <p:txBody>
          <a:bodyPr/>
          <a:lstStyle>
            <a:lvl1pPr marL="0" indent="0">
              <a:buNone/>
              <a:defRPr>
                <a:solidFill>
                  <a:schemeClr val="tx2"/>
                </a:solidFill>
                <a:latin typeface="+mn-lt"/>
              </a:defRPr>
            </a:lvl1pPr>
          </a:lstStyle>
          <a:p>
            <a:pPr lvl="0"/>
            <a:r>
              <a:rPr lang="en-US"/>
              <a:t>Click to edit Master text styles</a:t>
            </a:r>
          </a:p>
        </p:txBody>
      </p:sp>
    </p:spTree>
    <p:extLst>
      <p:ext uri="{BB962C8B-B14F-4D97-AF65-F5344CB8AC3E}">
        <p14:creationId xmlns:p14="http://schemas.microsoft.com/office/powerpoint/2010/main" val="191290339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Quote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p:txBody>
          <a:bodyPr/>
          <a:lstStyle>
            <a:lvl1pPr>
              <a:defRPr>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1441833"/>
            <a:ext cx="10972800" cy="4241800"/>
          </a:xfrm>
        </p:spPr>
        <p:txBody>
          <a:bodyPr>
            <a:normAutofit/>
          </a:bodyPr>
          <a:lstStyle>
            <a:lvl1pPr marL="0" indent="0">
              <a:buNone/>
              <a:defRPr sz="6000">
                <a:solidFill>
                  <a:schemeClr val="bg1"/>
                </a:solidFill>
              </a:defRPr>
            </a:lvl1pPr>
          </a:lstStyle>
          <a:p>
            <a:pPr lvl="0"/>
            <a:r>
              <a:rPr lang="en-US"/>
              <a:t>Click to edit Master text styles</a:t>
            </a:r>
          </a:p>
        </p:txBody>
      </p:sp>
      <p:sp>
        <p:nvSpPr>
          <p:cNvPr id="6" name="Text Placeholder 5">
            <a:extLst>
              <a:ext uri="{FF2B5EF4-FFF2-40B4-BE49-F238E27FC236}">
                <a16:creationId xmlns:a16="http://schemas.microsoft.com/office/drawing/2014/main" id="{874C57F0-3964-4184-8486-C7C3D87AEA3B}"/>
              </a:ext>
            </a:extLst>
          </p:cNvPr>
          <p:cNvSpPr>
            <a:spLocks noGrp="1"/>
          </p:cNvSpPr>
          <p:nvPr>
            <p:ph type="body" sz="quarter" idx="11"/>
          </p:nvPr>
        </p:nvSpPr>
        <p:spPr>
          <a:xfrm>
            <a:off x="381000" y="5757203"/>
            <a:ext cx="10972800" cy="501650"/>
          </a:xfrm>
        </p:spPr>
        <p:txBody>
          <a:bodyPr/>
          <a:lstStyle>
            <a:lvl1pPr marL="0" indent="0">
              <a:buNone/>
              <a:defRPr>
                <a:solidFill>
                  <a:schemeClr val="accent2"/>
                </a:solidFill>
                <a:latin typeface="+mn-lt"/>
              </a:defRPr>
            </a:lvl1pPr>
          </a:lstStyle>
          <a:p>
            <a:pPr lvl="0"/>
            <a:r>
              <a:rPr lang="en-US"/>
              <a:t>Click to edit Master text styles</a:t>
            </a:r>
          </a:p>
        </p:txBody>
      </p:sp>
      <p:sp>
        <p:nvSpPr>
          <p:cNvPr id="5" name="Rectangle 4">
            <a:extLst>
              <a:ext uri="{FF2B5EF4-FFF2-40B4-BE49-F238E27FC236}">
                <a16:creationId xmlns:a16="http://schemas.microsoft.com/office/drawing/2014/main" id="{A43DA6DA-63DC-460A-B2F4-6584E4114B06}"/>
              </a:ext>
              <a:ext uri="{C183D7F6-B498-43B3-948B-1728B52AA6E4}">
                <adec:decorative xmlns:adec="http://schemas.microsoft.com/office/drawing/2017/decorative" val="1"/>
              </a:ext>
            </a:extLst>
          </p:cNvPr>
          <p:cNvSpPr/>
          <p:nvPr/>
        </p:nvSpPr>
        <p:spPr>
          <a:xfrm>
            <a:off x="0" y="6400800"/>
            <a:ext cx="11734800" cy="4572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7" name="Graphic 6">
            <a:extLst>
              <a:ext uri="{FF2B5EF4-FFF2-40B4-BE49-F238E27FC236}">
                <a16:creationId xmlns:a16="http://schemas.microsoft.com/office/drawing/2014/main" id="{EF26FFBC-3F56-4549-828C-9A20F03B19B1}"/>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1EBB8918-321F-4814-85AD-F9F7A8C67AEF}"/>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1" name="TextBox 10">
            <a:extLst>
              <a:ext uri="{FF2B5EF4-FFF2-40B4-BE49-F238E27FC236}">
                <a16:creationId xmlns:a16="http://schemas.microsoft.com/office/drawing/2014/main" id="{201852F3-59BE-4CC1-B2BF-0FAA22504E8B}"/>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2041040202"/>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egu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381000" y="2229178"/>
            <a:ext cx="10972800" cy="1199822"/>
          </a:xfrm>
        </p:spPr>
        <p:txBody>
          <a:bodyPr anchor="b" anchorCtr="0">
            <a:normAutofit/>
          </a:bodyPr>
          <a:lstStyle>
            <a:lvl1pPr>
              <a:defRPr sz="4800"/>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3449317"/>
            <a:ext cx="10972800" cy="681935"/>
          </a:xfrm>
        </p:spPr>
        <p:txBody>
          <a:bodyPr>
            <a:normAutofit/>
          </a:bodyPr>
          <a:lstStyle>
            <a:lvl1pPr marL="0" indent="0">
              <a:buNone/>
              <a:defRPr sz="2800">
                <a:solidFill>
                  <a:schemeClr val="accent1"/>
                </a:solidFill>
                <a:latin typeface="+mn-lt"/>
              </a:defRPr>
            </a:lvl1pPr>
          </a:lstStyle>
          <a:p>
            <a:pPr lvl="0"/>
            <a:r>
              <a:rPr lang="en-US"/>
              <a:t>Click to edit Master text styles</a:t>
            </a:r>
          </a:p>
        </p:txBody>
      </p:sp>
    </p:spTree>
    <p:extLst>
      <p:ext uri="{BB962C8B-B14F-4D97-AF65-F5344CB8AC3E}">
        <p14:creationId xmlns:p14="http://schemas.microsoft.com/office/powerpoint/2010/main" val="2046824028"/>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Segue Blue">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381000" y="2229178"/>
            <a:ext cx="10972800" cy="1199822"/>
          </a:xfrm>
        </p:spPr>
        <p:txBody>
          <a:bodyPr anchor="b" anchorCtr="0">
            <a:normAutofit/>
          </a:bodyPr>
          <a:lstStyle>
            <a:lvl1pPr>
              <a:defRPr sz="4800">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381000" y="3449317"/>
            <a:ext cx="10972800" cy="681935"/>
          </a:xfrm>
        </p:spPr>
        <p:txBody>
          <a:bodyPr>
            <a:normAutofit/>
          </a:bodyPr>
          <a:lstStyle>
            <a:lvl1pPr marL="0" indent="0">
              <a:buNone/>
              <a:defRPr sz="2800">
                <a:solidFill>
                  <a:schemeClr val="accent2"/>
                </a:solidFill>
                <a:latin typeface="+mn-lt"/>
              </a:defRPr>
            </a:lvl1pPr>
          </a:lstStyle>
          <a:p>
            <a:pPr lvl="0"/>
            <a:r>
              <a:rPr lang="en-US"/>
              <a:t>Click to edit Master text styles</a:t>
            </a:r>
          </a:p>
        </p:txBody>
      </p:sp>
      <p:sp>
        <p:nvSpPr>
          <p:cNvPr id="5" name="Rectangle 4">
            <a:extLst>
              <a:ext uri="{FF2B5EF4-FFF2-40B4-BE49-F238E27FC236}">
                <a16:creationId xmlns:a16="http://schemas.microsoft.com/office/drawing/2014/main" id="{3CEB7CF4-6E59-4F58-B339-D2AEFB0D202B}"/>
              </a:ext>
              <a:ext uri="{C183D7F6-B498-43B3-948B-1728B52AA6E4}">
                <adec:decorative xmlns:adec="http://schemas.microsoft.com/office/drawing/2017/decorative" val="1"/>
              </a:ext>
            </a:extLst>
          </p:cNvPr>
          <p:cNvSpPr/>
          <p:nvPr userDrawn="1"/>
        </p:nvSpPr>
        <p:spPr>
          <a:xfrm>
            <a:off x="0" y="6400800"/>
            <a:ext cx="11734800" cy="4572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7" name="Rectangle 6">
            <a:extLst>
              <a:ext uri="{FF2B5EF4-FFF2-40B4-BE49-F238E27FC236}">
                <a16:creationId xmlns:a16="http://schemas.microsoft.com/office/drawing/2014/main" id="{55FB7B45-0229-4BD9-84EB-963DE20FBDD7}"/>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tx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3066085453"/>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Title and Content Blue A">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bg1"/>
                </a:solidFill>
              </a:defRPr>
            </a:lvl1pPr>
          </a:lstStyle>
          <a:p>
            <a:r>
              <a:rPr lang="en-US"/>
              <a:t>Click to edit Master title style</a:t>
            </a:r>
          </a:p>
        </p:txBody>
      </p:sp>
      <p:sp>
        <p:nvSpPr>
          <p:cNvPr id="15" name="Rectangle 14">
            <a:extLst>
              <a:ext uri="{FF2B5EF4-FFF2-40B4-BE49-F238E27FC236}">
                <a16:creationId xmlns:a16="http://schemas.microsoft.com/office/drawing/2014/main" id="{CC841197-2CF0-45F0-8F2A-7933BBBCA6C7}"/>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bg1"/>
                </a:solidFill>
              </a:defRPr>
            </a:lvl1pPr>
          </a:lstStyle>
          <a:p>
            <a:pPr lvl="0"/>
            <a:r>
              <a:rPr lang="en-US"/>
              <a:t>Click to edit Master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BF1CF056-9D11-4F80-AB2B-5694DFB8A527}"/>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9" name="Rectangle 8">
            <a:extLst>
              <a:ext uri="{FF2B5EF4-FFF2-40B4-BE49-F238E27FC236}">
                <a16:creationId xmlns:a16="http://schemas.microsoft.com/office/drawing/2014/main" id="{9FD4934B-0E18-43C3-ABD3-375F5EB746E2}"/>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grpSp>
        <p:nvGrpSpPr>
          <p:cNvPr id="3" name="Group 2">
            <a:extLst>
              <a:ext uri="{FF2B5EF4-FFF2-40B4-BE49-F238E27FC236}">
                <a16:creationId xmlns:a16="http://schemas.microsoft.com/office/drawing/2014/main" id="{341B807F-E5A0-4B47-8126-0798D03DDEEE}"/>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3309744462"/>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Title and Content Blue B">
    <p:bg>
      <p:bgPr>
        <a:solidFill>
          <a:schemeClr val="tx2"/>
        </a:solidFill>
        <a:effectLst/>
      </p:bgPr>
    </p:bg>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CC841197-2CF0-45F0-8F2A-7933BBBCA6C7}"/>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bg1"/>
                </a:solidFill>
              </a:defRPr>
            </a:lvl1pPr>
          </a:lstStyle>
          <a:p>
            <a:r>
              <a:rPr lang="en-US"/>
              <a:t>Click to edit Master title style</a:t>
            </a: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bg1"/>
                </a:solidFill>
              </a:defRPr>
            </a:lvl1pPr>
          </a:lstStyle>
          <a:p>
            <a:pPr lvl="0"/>
            <a:r>
              <a:rPr lang="en-US"/>
              <a:t>Click to edit Master text styles</a:t>
            </a:r>
          </a:p>
        </p:txBody>
      </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6" name="Graphic 5">
            <a:extLst>
              <a:ext uri="{FF2B5EF4-FFF2-40B4-BE49-F238E27FC236}">
                <a16:creationId xmlns:a16="http://schemas.microsoft.com/office/drawing/2014/main" id="{42F87E56-D20F-4261-BEAD-AB9B17E14FC2}"/>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8" name="Rectangle 7">
            <a:extLst>
              <a:ext uri="{FF2B5EF4-FFF2-40B4-BE49-F238E27FC236}">
                <a16:creationId xmlns:a16="http://schemas.microsoft.com/office/drawing/2014/main" id="{BF1CF056-9D11-4F80-AB2B-5694DFB8A527}"/>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9" name="Rectangle 8">
            <a:extLst>
              <a:ext uri="{FF2B5EF4-FFF2-40B4-BE49-F238E27FC236}">
                <a16:creationId xmlns:a16="http://schemas.microsoft.com/office/drawing/2014/main" id="{9FD4934B-0E18-43C3-ABD3-375F5EB746E2}"/>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
        <p:nvSpPr>
          <p:cNvPr id="10" name="TextBox 9">
            <a:extLst>
              <a:ext uri="{FF2B5EF4-FFF2-40B4-BE49-F238E27FC236}">
                <a16:creationId xmlns:a16="http://schemas.microsoft.com/office/drawing/2014/main" id="{B33A9EF0-587D-4D66-AF71-B360DB9198E7}"/>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grpSp>
        <p:nvGrpSpPr>
          <p:cNvPr id="3" name="Group 2">
            <a:extLst>
              <a:ext uri="{FF2B5EF4-FFF2-40B4-BE49-F238E27FC236}">
                <a16:creationId xmlns:a16="http://schemas.microsoft.com/office/drawing/2014/main" id="{AF16FE66-F77C-48EC-9636-B0D3F1F816E2}"/>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Tree>
    <p:extLst>
      <p:ext uri="{BB962C8B-B14F-4D97-AF65-F5344CB8AC3E}">
        <p14:creationId xmlns:p14="http://schemas.microsoft.com/office/powerpoint/2010/main" val="2057058064"/>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Title and Content White">
    <p:bg>
      <p:bgPr>
        <a:solidFill>
          <a:schemeClr val="bg1">
            <a:lumMod val="95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8C51-69D0-4653-9DD4-C9657C8565BF}"/>
              </a:ext>
            </a:extLst>
          </p:cNvPr>
          <p:cNvSpPr>
            <a:spLocks noGrp="1"/>
          </p:cNvSpPr>
          <p:nvPr>
            <p:ph type="title"/>
          </p:nvPr>
        </p:nvSpPr>
        <p:spPr>
          <a:xfrm>
            <a:off x="925220" y="2614497"/>
            <a:ext cx="4838270" cy="1782383"/>
          </a:xfrm>
        </p:spPr>
        <p:txBody>
          <a:bodyPr anchor="t" anchorCtr="0">
            <a:normAutofit/>
          </a:bodyPr>
          <a:lstStyle>
            <a:lvl1pPr>
              <a:defRPr sz="4800">
                <a:solidFill>
                  <a:schemeClr val="tx1"/>
                </a:solidFill>
              </a:defRPr>
            </a:lvl1pPr>
          </a:lstStyle>
          <a:p>
            <a:r>
              <a:rPr lang="en-US"/>
              <a:t>Click to edit Master title style</a:t>
            </a:r>
          </a:p>
        </p:txBody>
      </p:sp>
      <p:sp>
        <p:nvSpPr>
          <p:cNvPr id="17" name="Rectangle 16">
            <a:extLst>
              <a:ext uri="{FF2B5EF4-FFF2-40B4-BE49-F238E27FC236}">
                <a16:creationId xmlns:a16="http://schemas.microsoft.com/office/drawing/2014/main" id="{E32B7E3E-B537-4EE3-BA97-B90982F6C31B}"/>
              </a:ext>
            </a:extLst>
          </p:cNvPr>
          <p:cNvSpPr/>
          <p:nvPr/>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4" name="Rectangle 13">
            <a:extLst>
              <a:ext uri="{FF2B5EF4-FFF2-40B4-BE49-F238E27FC236}">
                <a16:creationId xmlns:a16="http://schemas.microsoft.com/office/drawing/2014/main" id="{757C7E27-4D13-40CC-BD02-3CD7453D0B8C}"/>
              </a:ext>
              <a:ext uri="{C183D7F6-B498-43B3-948B-1728B52AA6E4}">
                <adec:decorative xmlns:adec="http://schemas.microsoft.com/office/drawing/2017/decorative" val="1"/>
              </a:ext>
            </a:extLst>
          </p:cNvPr>
          <p:cNvSpPr/>
          <p:nvPr/>
        </p:nvSpPr>
        <p:spPr>
          <a:xfrm>
            <a:off x="5867399" y="402558"/>
            <a:ext cx="5874297" cy="6003471"/>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4" name="Text Placeholder 3">
            <a:extLst>
              <a:ext uri="{FF2B5EF4-FFF2-40B4-BE49-F238E27FC236}">
                <a16:creationId xmlns:a16="http://schemas.microsoft.com/office/drawing/2014/main" id="{510A8B5C-DC90-4F60-9A7A-08826CF80830}"/>
              </a:ext>
            </a:extLst>
          </p:cNvPr>
          <p:cNvSpPr>
            <a:spLocks noGrp="1"/>
          </p:cNvSpPr>
          <p:nvPr>
            <p:ph type="body" sz="quarter" idx="10"/>
          </p:nvPr>
        </p:nvSpPr>
        <p:spPr>
          <a:xfrm>
            <a:off x="6087623" y="546389"/>
            <a:ext cx="5433848" cy="1118706"/>
          </a:xfrm>
        </p:spPr>
        <p:txBody>
          <a:bodyPr anchor="ctr" anchorCtr="0">
            <a:noAutofit/>
          </a:bodyPr>
          <a:lstStyle>
            <a:lvl1pPr marL="0" indent="0">
              <a:buNone/>
              <a:defRPr sz="3200">
                <a:solidFill>
                  <a:schemeClr val="tx1"/>
                </a:solidFill>
              </a:defRPr>
            </a:lvl1pPr>
          </a:lstStyle>
          <a:p>
            <a:pPr lvl="0"/>
            <a:r>
              <a:rPr lang="en-US"/>
              <a:t>Click to edit Master text styles</a:t>
            </a:r>
          </a:p>
        </p:txBody>
      </p:sp>
      <p:grpSp>
        <p:nvGrpSpPr>
          <p:cNvPr id="3" name="Group 2">
            <a:extLst>
              <a:ext uri="{FF2B5EF4-FFF2-40B4-BE49-F238E27FC236}">
                <a16:creationId xmlns:a16="http://schemas.microsoft.com/office/drawing/2014/main" id="{3506BD04-B5E7-422F-B321-54907EFDFDD8}"/>
              </a:ext>
              <a:ext uri="{C183D7F6-B498-43B3-948B-1728B52AA6E4}">
                <adec:decorative xmlns:adec="http://schemas.microsoft.com/office/drawing/2017/decorative" val="1"/>
              </a:ext>
            </a:extLst>
          </p:cNvPr>
          <p:cNvGrpSpPr/>
          <p:nvPr/>
        </p:nvGrpSpPr>
        <p:grpSpPr>
          <a:xfrm>
            <a:off x="536812" y="2023074"/>
            <a:ext cx="492319" cy="591423"/>
            <a:chOff x="536812" y="2023074"/>
            <a:chExt cx="492319" cy="591423"/>
          </a:xfrm>
        </p:grpSpPr>
        <p:sp>
          <p:nvSpPr>
            <p:cNvPr id="11" name="Rectangle 10">
              <a:extLst>
                <a:ext uri="{FF2B5EF4-FFF2-40B4-BE49-F238E27FC236}">
                  <a16:creationId xmlns:a16="http://schemas.microsoft.com/office/drawing/2014/main" id="{22EB94AE-1165-4C66-B976-C2E168859D49}"/>
                </a:ext>
              </a:extLst>
            </p:cNvPr>
            <p:cNvSpPr/>
            <p:nvPr/>
          </p:nvSpPr>
          <p:spPr>
            <a:xfrm>
              <a:off x="709974" y="2295340"/>
              <a:ext cx="319157" cy="319157"/>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2" name="Rectangle 11">
              <a:extLst>
                <a:ext uri="{FF2B5EF4-FFF2-40B4-BE49-F238E27FC236}">
                  <a16:creationId xmlns:a16="http://schemas.microsoft.com/office/drawing/2014/main" id="{E9F8E51D-DCA9-46A9-A882-29E595D6A99F}"/>
                </a:ext>
              </a:extLst>
            </p:cNvPr>
            <p:cNvSpPr/>
            <p:nvPr/>
          </p:nvSpPr>
          <p:spPr>
            <a:xfrm>
              <a:off x="536812" y="2123120"/>
              <a:ext cx="174318" cy="174318"/>
            </a:xfrm>
            <a:prstGeom prst="rect">
              <a:avLst/>
            </a:prstGeom>
            <a:solidFill>
              <a:srgbClr val="7BDE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3" name="Rectangle 12">
              <a:extLst>
                <a:ext uri="{FF2B5EF4-FFF2-40B4-BE49-F238E27FC236}">
                  <a16:creationId xmlns:a16="http://schemas.microsoft.com/office/drawing/2014/main" id="{7E74772E-29C4-4337-A397-0F1232F1F1FE}"/>
                </a:ext>
              </a:extLst>
            </p:cNvPr>
            <p:cNvSpPr/>
            <p:nvPr/>
          </p:nvSpPr>
          <p:spPr>
            <a:xfrm>
              <a:off x="711130" y="2023074"/>
              <a:ext cx="100045" cy="100045"/>
            </a:xfrm>
            <a:prstGeom prst="rect">
              <a:avLst/>
            </a:prstGeom>
            <a:solidFill>
              <a:srgbClr val="B4F0FF"/>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16" name="Content Placeholder 15">
            <a:extLst>
              <a:ext uri="{FF2B5EF4-FFF2-40B4-BE49-F238E27FC236}">
                <a16:creationId xmlns:a16="http://schemas.microsoft.com/office/drawing/2014/main" id="{5706ADC8-E536-415C-9589-A82AD6F7BDD1}"/>
              </a:ext>
            </a:extLst>
          </p:cNvPr>
          <p:cNvSpPr>
            <a:spLocks noGrp="1"/>
          </p:cNvSpPr>
          <p:nvPr>
            <p:ph sz="quarter" idx="11"/>
          </p:nvPr>
        </p:nvSpPr>
        <p:spPr>
          <a:xfrm>
            <a:off x="6087623" y="1813801"/>
            <a:ext cx="5433848" cy="4376791"/>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TextBox 17">
            <a:extLst>
              <a:ext uri="{FF2B5EF4-FFF2-40B4-BE49-F238E27FC236}">
                <a16:creationId xmlns:a16="http://schemas.microsoft.com/office/drawing/2014/main" id="{E175E17D-D74E-461D-9994-21701E9CF3FE}"/>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1019052086"/>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Blue B">
    <p:bg>
      <p:bgPr>
        <a:solidFill>
          <a:schemeClr val="tx2"/>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B3AA05A6-FEDA-41DC-B943-5B1F42A56F08}"/>
              </a:ext>
              <a:ext uri="{C183D7F6-B498-43B3-948B-1728B52AA6E4}">
                <adec:decorative xmlns:adec="http://schemas.microsoft.com/office/drawing/2017/decorative" val="1"/>
              </a:ext>
            </a:extLst>
          </p:cNvPr>
          <p:cNvGrpSpPr/>
          <p:nvPr/>
        </p:nvGrpSpPr>
        <p:grpSpPr>
          <a:xfrm>
            <a:off x="573803" y="0"/>
            <a:ext cx="4325371" cy="6392520"/>
            <a:chOff x="573803" y="0"/>
            <a:chExt cx="4325371" cy="6392520"/>
          </a:xfrm>
        </p:grpSpPr>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nvGrpSpPr>
            <p:cNvPr id="8" name="Group 7">
              <a:extLst>
                <a:ext uri="{FF2B5EF4-FFF2-40B4-BE49-F238E27FC236}">
                  <a16:creationId xmlns:a16="http://schemas.microsoft.com/office/drawing/2014/main" id="{3AD8DF60-7E0A-43C5-81B6-9B3522A7A826}"/>
                </a:ext>
              </a:extLst>
            </p:cNvPr>
            <p:cNvGrpSpPr/>
            <p:nvPr/>
          </p:nvGrpSpPr>
          <p:grpSpPr>
            <a:xfrm>
              <a:off x="1468406" y="5995719"/>
              <a:ext cx="1059754" cy="396801"/>
              <a:chOff x="1314450" y="6391094"/>
              <a:chExt cx="1123377" cy="420623"/>
            </a:xfrm>
          </p:grpSpPr>
          <p:sp>
            <p:nvSpPr>
              <p:cNvPr id="9" name="Freeform: Shape 8">
                <a:extLst>
                  <a:ext uri="{FF2B5EF4-FFF2-40B4-BE49-F238E27FC236}">
                    <a16:creationId xmlns:a16="http://schemas.microsoft.com/office/drawing/2014/main" id="{0AC5EDAF-1FA5-4CEA-99CA-7D0E1F5DDF81}"/>
                  </a:ext>
                </a:extLst>
              </p:cNvPr>
              <p:cNvSpPr/>
              <p:nvPr/>
            </p:nvSpPr>
            <p:spPr>
              <a:xfrm>
                <a:off x="1314450" y="6396809"/>
                <a:ext cx="78581" cy="78581"/>
              </a:xfrm>
              <a:custGeom>
                <a:avLst/>
                <a:gdLst>
                  <a:gd name="connsiteX0" fmla="*/ 0 w 78581"/>
                  <a:gd name="connsiteY0" fmla="*/ 0 h 78581"/>
                  <a:gd name="connsiteX1" fmla="*/ 78581 w 78581"/>
                  <a:gd name="connsiteY1" fmla="*/ 0 h 78581"/>
                  <a:gd name="connsiteX2" fmla="*/ 78581 w 78581"/>
                  <a:gd name="connsiteY2" fmla="*/ 78581 h 78581"/>
                  <a:gd name="connsiteX3" fmla="*/ 0 w 78581"/>
                  <a:gd name="connsiteY3" fmla="*/ 78581 h 78581"/>
                </a:gdLst>
                <a:ahLst/>
                <a:cxnLst>
                  <a:cxn ang="0">
                    <a:pos x="connsiteX0" y="connsiteY0"/>
                  </a:cxn>
                  <a:cxn ang="0">
                    <a:pos x="connsiteX1" y="connsiteY1"/>
                  </a:cxn>
                  <a:cxn ang="0">
                    <a:pos x="connsiteX2" y="connsiteY2"/>
                  </a:cxn>
                  <a:cxn ang="0">
                    <a:pos x="connsiteX3" y="connsiteY3"/>
                  </a:cxn>
                </a:cxnLst>
                <a:rect l="l" t="t" r="r" b="b"/>
                <a:pathLst>
                  <a:path w="78581" h="78581">
                    <a:moveTo>
                      <a:pt x="0" y="0"/>
                    </a:moveTo>
                    <a:lnTo>
                      <a:pt x="78581" y="0"/>
                    </a:lnTo>
                    <a:lnTo>
                      <a:pt x="78581" y="78581"/>
                    </a:lnTo>
                    <a:lnTo>
                      <a:pt x="0" y="78581"/>
                    </a:lnTo>
                    <a:close/>
                  </a:path>
                </a:pathLst>
              </a:custGeom>
              <a:solidFill>
                <a:srgbClr val="00B2E3"/>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0" name="Freeform: Shape 9">
                <a:extLst>
                  <a:ext uri="{FF2B5EF4-FFF2-40B4-BE49-F238E27FC236}">
                    <a16:creationId xmlns:a16="http://schemas.microsoft.com/office/drawing/2014/main" id="{5731A324-874D-4D3D-95F1-8AE3303E2272}"/>
                  </a:ext>
                </a:extLst>
              </p:cNvPr>
              <p:cNvSpPr/>
              <p:nvPr/>
            </p:nvSpPr>
            <p:spPr>
              <a:xfrm>
                <a:off x="1316545" y="6391094"/>
                <a:ext cx="995171" cy="420623"/>
              </a:xfrm>
              <a:custGeom>
                <a:avLst/>
                <a:gdLst>
                  <a:gd name="connsiteX0" fmla="*/ 74486 w 995171"/>
                  <a:gd name="connsiteY0" fmla="*/ 131921 h 420623"/>
                  <a:gd name="connsiteX1" fmla="*/ 0 w 995171"/>
                  <a:gd name="connsiteY1" fmla="*/ 131921 h 420623"/>
                  <a:gd name="connsiteX2" fmla="*/ 0 w 995171"/>
                  <a:gd name="connsiteY2" fmla="*/ 414719 h 420623"/>
                  <a:gd name="connsiteX3" fmla="*/ 74486 w 995171"/>
                  <a:gd name="connsiteY3" fmla="*/ 414719 h 420623"/>
                  <a:gd name="connsiteX4" fmla="*/ 74486 w 995171"/>
                  <a:gd name="connsiteY4" fmla="*/ 131921 h 420623"/>
                  <a:gd name="connsiteX5" fmla="*/ 568262 w 995171"/>
                  <a:gd name="connsiteY5" fmla="*/ 417576 h 420623"/>
                  <a:gd name="connsiteX6" fmla="*/ 568262 w 995171"/>
                  <a:gd name="connsiteY6" fmla="*/ 348234 h 420623"/>
                  <a:gd name="connsiteX7" fmla="*/ 541306 w 995171"/>
                  <a:gd name="connsiteY7" fmla="*/ 346520 h 420623"/>
                  <a:gd name="connsiteX8" fmla="*/ 523780 w 995171"/>
                  <a:gd name="connsiteY8" fmla="*/ 338804 h 420623"/>
                  <a:gd name="connsiteX9" fmla="*/ 516065 w 995171"/>
                  <a:gd name="connsiteY9" fmla="*/ 321945 h 420623"/>
                  <a:gd name="connsiteX10" fmla="*/ 514350 w 995171"/>
                  <a:gd name="connsiteY10" fmla="*/ 294608 h 420623"/>
                  <a:gd name="connsiteX11" fmla="*/ 514350 w 995171"/>
                  <a:gd name="connsiteY11" fmla="*/ 195644 h 420623"/>
                  <a:gd name="connsiteX12" fmla="*/ 568262 w 995171"/>
                  <a:gd name="connsiteY12" fmla="*/ 195644 h 420623"/>
                  <a:gd name="connsiteX13" fmla="*/ 568262 w 995171"/>
                  <a:gd name="connsiteY13" fmla="*/ 131921 h 420623"/>
                  <a:gd name="connsiteX14" fmla="*/ 514350 w 995171"/>
                  <a:gd name="connsiteY14" fmla="*/ 131921 h 420623"/>
                  <a:gd name="connsiteX15" fmla="*/ 514350 w 995171"/>
                  <a:gd name="connsiteY15" fmla="*/ 21812 h 420623"/>
                  <a:gd name="connsiteX16" fmla="*/ 439865 w 995171"/>
                  <a:gd name="connsiteY16" fmla="*/ 21812 h 420623"/>
                  <a:gd name="connsiteX17" fmla="*/ 439865 w 995171"/>
                  <a:gd name="connsiteY17" fmla="*/ 295180 h 420623"/>
                  <a:gd name="connsiteX18" fmla="*/ 445865 w 995171"/>
                  <a:gd name="connsiteY18" fmla="*/ 353473 h 420623"/>
                  <a:gd name="connsiteX19" fmla="*/ 465677 w 995171"/>
                  <a:gd name="connsiteY19" fmla="*/ 391001 h 420623"/>
                  <a:gd name="connsiteX20" fmla="*/ 502063 w 995171"/>
                  <a:gd name="connsiteY20" fmla="*/ 411385 h 420623"/>
                  <a:gd name="connsiteX21" fmla="*/ 558927 w 995171"/>
                  <a:gd name="connsiteY21" fmla="*/ 417671 h 420623"/>
                  <a:gd name="connsiteX22" fmla="*/ 568262 w 995171"/>
                  <a:gd name="connsiteY22" fmla="*/ 417671 h 420623"/>
                  <a:gd name="connsiteX23" fmla="*/ 995172 w 995171"/>
                  <a:gd name="connsiteY23" fmla="*/ 0 h 420623"/>
                  <a:gd name="connsiteX24" fmla="*/ 920687 w 995171"/>
                  <a:gd name="connsiteY24" fmla="*/ 0 h 420623"/>
                  <a:gd name="connsiteX25" fmla="*/ 920687 w 995171"/>
                  <a:gd name="connsiteY25" fmla="*/ 414719 h 420623"/>
                  <a:gd name="connsiteX26" fmla="*/ 995172 w 995171"/>
                  <a:gd name="connsiteY26" fmla="*/ 414719 h 420623"/>
                  <a:gd name="connsiteX27" fmla="*/ 995172 w 995171"/>
                  <a:gd name="connsiteY27" fmla="*/ 0 h 420623"/>
                  <a:gd name="connsiteX28" fmla="*/ 367951 w 995171"/>
                  <a:gd name="connsiteY28" fmla="*/ 159830 h 420623"/>
                  <a:gd name="connsiteX29" fmla="*/ 281273 w 995171"/>
                  <a:gd name="connsiteY29" fmla="*/ 126206 h 420623"/>
                  <a:gd name="connsiteX30" fmla="*/ 232410 w 995171"/>
                  <a:gd name="connsiteY30" fmla="*/ 137065 h 420623"/>
                  <a:gd name="connsiteX31" fmla="*/ 195358 w 995171"/>
                  <a:gd name="connsiteY31" fmla="*/ 167259 h 420623"/>
                  <a:gd name="connsiteX32" fmla="*/ 191262 w 995171"/>
                  <a:gd name="connsiteY32" fmla="*/ 172498 h 420623"/>
                  <a:gd name="connsiteX33" fmla="*/ 191262 w 995171"/>
                  <a:gd name="connsiteY33" fmla="*/ 167831 h 420623"/>
                  <a:gd name="connsiteX34" fmla="*/ 191262 w 995171"/>
                  <a:gd name="connsiteY34" fmla="*/ 132017 h 420623"/>
                  <a:gd name="connsiteX35" fmla="*/ 117920 w 995171"/>
                  <a:gd name="connsiteY35" fmla="*/ 132017 h 420623"/>
                  <a:gd name="connsiteX36" fmla="*/ 117920 w 995171"/>
                  <a:gd name="connsiteY36" fmla="*/ 414814 h 420623"/>
                  <a:gd name="connsiteX37" fmla="*/ 191929 w 995171"/>
                  <a:gd name="connsiteY37" fmla="*/ 414814 h 420623"/>
                  <a:gd name="connsiteX38" fmla="*/ 191929 w 995171"/>
                  <a:gd name="connsiteY38" fmla="*/ 264128 h 420623"/>
                  <a:gd name="connsiteX39" fmla="*/ 192024 w 995171"/>
                  <a:gd name="connsiteY39" fmla="*/ 274606 h 420623"/>
                  <a:gd name="connsiteX40" fmla="*/ 192119 w 995171"/>
                  <a:gd name="connsiteY40" fmla="*/ 269558 h 420623"/>
                  <a:gd name="connsiteX41" fmla="*/ 211741 w 995171"/>
                  <a:gd name="connsiteY41" fmla="*/ 210884 h 420623"/>
                  <a:gd name="connsiteX42" fmla="*/ 258985 w 995171"/>
                  <a:gd name="connsiteY42" fmla="*/ 190786 h 420623"/>
                  <a:gd name="connsiteX43" fmla="*/ 307753 w 995171"/>
                  <a:gd name="connsiteY43" fmla="*/ 210407 h 420623"/>
                  <a:gd name="connsiteX44" fmla="*/ 323945 w 995171"/>
                  <a:gd name="connsiteY44" fmla="*/ 264605 h 420623"/>
                  <a:gd name="connsiteX45" fmla="*/ 323945 w 995171"/>
                  <a:gd name="connsiteY45" fmla="*/ 264605 h 420623"/>
                  <a:gd name="connsiteX46" fmla="*/ 323945 w 995171"/>
                  <a:gd name="connsiteY46" fmla="*/ 265176 h 420623"/>
                  <a:gd name="connsiteX47" fmla="*/ 323945 w 995171"/>
                  <a:gd name="connsiteY47" fmla="*/ 265271 h 420623"/>
                  <a:gd name="connsiteX48" fmla="*/ 323945 w 995171"/>
                  <a:gd name="connsiteY48" fmla="*/ 414814 h 420623"/>
                  <a:gd name="connsiteX49" fmla="*/ 399098 w 995171"/>
                  <a:gd name="connsiteY49" fmla="*/ 414814 h 420623"/>
                  <a:gd name="connsiteX50" fmla="*/ 399098 w 995171"/>
                  <a:gd name="connsiteY50" fmla="*/ 254222 h 420623"/>
                  <a:gd name="connsiteX51" fmla="*/ 367951 w 995171"/>
                  <a:gd name="connsiteY51" fmla="*/ 159830 h 420623"/>
                  <a:gd name="connsiteX52" fmla="*/ 881825 w 995171"/>
                  <a:gd name="connsiteY52" fmla="*/ 272796 h 420623"/>
                  <a:gd name="connsiteX53" fmla="*/ 871061 w 995171"/>
                  <a:gd name="connsiteY53" fmla="*/ 215646 h 420623"/>
                  <a:gd name="connsiteX54" fmla="*/ 841057 w 995171"/>
                  <a:gd name="connsiteY54" fmla="*/ 168974 h 420623"/>
                  <a:gd name="connsiteX55" fmla="*/ 794957 w 995171"/>
                  <a:gd name="connsiteY55" fmla="*/ 137636 h 420623"/>
                  <a:gd name="connsiteX56" fmla="*/ 735806 w 995171"/>
                  <a:gd name="connsiteY56" fmla="*/ 126302 h 420623"/>
                  <a:gd name="connsiteX57" fmla="*/ 678371 w 995171"/>
                  <a:gd name="connsiteY57" fmla="*/ 137922 h 420623"/>
                  <a:gd name="connsiteX58" fmla="*/ 631698 w 995171"/>
                  <a:gd name="connsiteY58" fmla="*/ 169355 h 420623"/>
                  <a:gd name="connsiteX59" fmla="*/ 600266 w 995171"/>
                  <a:gd name="connsiteY59" fmla="*/ 216027 h 420623"/>
                  <a:gd name="connsiteX60" fmla="*/ 588645 w 995171"/>
                  <a:gd name="connsiteY60" fmla="*/ 273463 h 420623"/>
                  <a:gd name="connsiteX61" fmla="*/ 599694 w 995171"/>
                  <a:gd name="connsiteY61" fmla="*/ 330899 h 420623"/>
                  <a:gd name="connsiteX62" fmla="*/ 630269 w 995171"/>
                  <a:gd name="connsiteY62" fmla="*/ 377571 h 420623"/>
                  <a:gd name="connsiteX63" fmla="*/ 677513 w 995171"/>
                  <a:gd name="connsiteY63" fmla="*/ 409004 h 420623"/>
                  <a:gd name="connsiteX64" fmla="*/ 738092 w 995171"/>
                  <a:gd name="connsiteY64" fmla="*/ 420624 h 420623"/>
                  <a:gd name="connsiteX65" fmla="*/ 863918 w 995171"/>
                  <a:gd name="connsiteY65" fmla="*/ 365093 h 420623"/>
                  <a:gd name="connsiteX66" fmla="*/ 810292 w 995171"/>
                  <a:gd name="connsiteY66" fmla="*/ 324231 h 420623"/>
                  <a:gd name="connsiteX67" fmla="*/ 738664 w 995171"/>
                  <a:gd name="connsiteY67" fmla="*/ 355854 h 420623"/>
                  <a:gd name="connsiteX68" fmla="*/ 687229 w 995171"/>
                  <a:gd name="connsiteY68" fmla="*/ 341376 h 420623"/>
                  <a:gd name="connsiteX69" fmla="*/ 660368 w 995171"/>
                  <a:gd name="connsiteY69" fmla="*/ 302133 h 420623"/>
                  <a:gd name="connsiteX70" fmla="*/ 659606 w 995171"/>
                  <a:gd name="connsiteY70" fmla="*/ 299466 h 420623"/>
                  <a:gd name="connsiteX71" fmla="*/ 881825 w 995171"/>
                  <a:gd name="connsiteY71" fmla="*/ 299466 h 420623"/>
                  <a:gd name="connsiteX72" fmla="*/ 881825 w 995171"/>
                  <a:gd name="connsiteY72" fmla="*/ 272796 h 420623"/>
                  <a:gd name="connsiteX73" fmla="*/ 660368 w 995171"/>
                  <a:gd name="connsiteY73" fmla="*/ 246793 h 420623"/>
                  <a:gd name="connsiteX74" fmla="*/ 735330 w 995171"/>
                  <a:gd name="connsiteY74" fmla="*/ 189929 h 420623"/>
                  <a:gd name="connsiteX75" fmla="*/ 810387 w 995171"/>
                  <a:gd name="connsiteY75" fmla="*/ 246698 h 420623"/>
                  <a:gd name="connsiteX76" fmla="*/ 660368 w 995171"/>
                  <a:gd name="connsiteY76" fmla="*/ 246793 h 42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995171" h="420623">
                    <a:moveTo>
                      <a:pt x="74486" y="131921"/>
                    </a:moveTo>
                    <a:lnTo>
                      <a:pt x="0" y="131921"/>
                    </a:lnTo>
                    <a:lnTo>
                      <a:pt x="0" y="414719"/>
                    </a:lnTo>
                    <a:lnTo>
                      <a:pt x="74486" y="414719"/>
                    </a:lnTo>
                    <a:lnTo>
                      <a:pt x="74486" y="131921"/>
                    </a:lnTo>
                    <a:close/>
                    <a:moveTo>
                      <a:pt x="568262" y="417576"/>
                    </a:moveTo>
                    <a:lnTo>
                      <a:pt x="568262" y="348234"/>
                    </a:lnTo>
                    <a:cubicBezTo>
                      <a:pt x="557308" y="348139"/>
                      <a:pt x="548259" y="347567"/>
                      <a:pt x="541306" y="346520"/>
                    </a:cubicBezTo>
                    <a:cubicBezTo>
                      <a:pt x="533591" y="345281"/>
                      <a:pt x="527685" y="342710"/>
                      <a:pt x="523780" y="338804"/>
                    </a:cubicBezTo>
                    <a:cubicBezTo>
                      <a:pt x="519875" y="334899"/>
                      <a:pt x="517303" y="329184"/>
                      <a:pt x="516065" y="321945"/>
                    </a:cubicBezTo>
                    <a:cubicBezTo>
                      <a:pt x="514922" y="314992"/>
                      <a:pt x="514350" y="305753"/>
                      <a:pt x="514350" y="294608"/>
                    </a:cubicBezTo>
                    <a:lnTo>
                      <a:pt x="514350" y="195644"/>
                    </a:lnTo>
                    <a:lnTo>
                      <a:pt x="568262" y="195644"/>
                    </a:lnTo>
                    <a:lnTo>
                      <a:pt x="568262" y="131921"/>
                    </a:lnTo>
                    <a:lnTo>
                      <a:pt x="514350" y="131921"/>
                    </a:lnTo>
                    <a:lnTo>
                      <a:pt x="514350" y="21812"/>
                    </a:lnTo>
                    <a:lnTo>
                      <a:pt x="439865" y="21812"/>
                    </a:lnTo>
                    <a:lnTo>
                      <a:pt x="439865" y="295180"/>
                    </a:lnTo>
                    <a:cubicBezTo>
                      <a:pt x="439865" y="318230"/>
                      <a:pt x="441865" y="337852"/>
                      <a:pt x="445865" y="353473"/>
                    </a:cubicBezTo>
                    <a:cubicBezTo>
                      <a:pt x="449771" y="368903"/>
                      <a:pt x="456438" y="381572"/>
                      <a:pt x="465677" y="391001"/>
                    </a:cubicBezTo>
                    <a:cubicBezTo>
                      <a:pt x="474917" y="400431"/>
                      <a:pt x="487204" y="407289"/>
                      <a:pt x="502063" y="411385"/>
                    </a:cubicBezTo>
                    <a:cubicBezTo>
                      <a:pt x="517112" y="415481"/>
                      <a:pt x="536258" y="417671"/>
                      <a:pt x="558927" y="417671"/>
                    </a:cubicBezTo>
                    <a:lnTo>
                      <a:pt x="568262" y="417671"/>
                    </a:lnTo>
                    <a:close/>
                    <a:moveTo>
                      <a:pt x="995172" y="0"/>
                    </a:moveTo>
                    <a:lnTo>
                      <a:pt x="920687" y="0"/>
                    </a:lnTo>
                    <a:lnTo>
                      <a:pt x="920687" y="414719"/>
                    </a:lnTo>
                    <a:lnTo>
                      <a:pt x="995172" y="414719"/>
                    </a:lnTo>
                    <a:lnTo>
                      <a:pt x="995172" y="0"/>
                    </a:lnTo>
                    <a:close/>
                    <a:moveTo>
                      <a:pt x="367951" y="159830"/>
                    </a:moveTo>
                    <a:cubicBezTo>
                      <a:pt x="347282" y="137541"/>
                      <a:pt x="318135" y="126206"/>
                      <a:pt x="281273" y="126206"/>
                    </a:cubicBezTo>
                    <a:cubicBezTo>
                      <a:pt x="263462" y="126206"/>
                      <a:pt x="247079" y="129921"/>
                      <a:pt x="232410" y="137065"/>
                    </a:cubicBezTo>
                    <a:cubicBezTo>
                      <a:pt x="217742" y="144304"/>
                      <a:pt x="205264" y="154496"/>
                      <a:pt x="195358" y="167259"/>
                    </a:cubicBezTo>
                    <a:lnTo>
                      <a:pt x="191262" y="172498"/>
                    </a:lnTo>
                    <a:lnTo>
                      <a:pt x="191262" y="167831"/>
                    </a:lnTo>
                    <a:lnTo>
                      <a:pt x="191262" y="132017"/>
                    </a:lnTo>
                    <a:lnTo>
                      <a:pt x="117920" y="132017"/>
                    </a:lnTo>
                    <a:lnTo>
                      <a:pt x="117920" y="414814"/>
                    </a:lnTo>
                    <a:lnTo>
                      <a:pt x="191929" y="414814"/>
                    </a:lnTo>
                    <a:lnTo>
                      <a:pt x="191929" y="264128"/>
                    </a:lnTo>
                    <a:lnTo>
                      <a:pt x="192024" y="274606"/>
                    </a:lnTo>
                    <a:cubicBezTo>
                      <a:pt x="192024" y="272891"/>
                      <a:pt x="192024" y="271177"/>
                      <a:pt x="192119" y="269558"/>
                    </a:cubicBezTo>
                    <a:cubicBezTo>
                      <a:pt x="192881" y="243173"/>
                      <a:pt x="199454" y="223456"/>
                      <a:pt x="211741" y="210884"/>
                    </a:cubicBezTo>
                    <a:cubicBezTo>
                      <a:pt x="224790" y="197549"/>
                      <a:pt x="240697" y="190786"/>
                      <a:pt x="258985" y="190786"/>
                    </a:cubicBezTo>
                    <a:cubicBezTo>
                      <a:pt x="280511" y="190786"/>
                      <a:pt x="296894" y="197358"/>
                      <a:pt x="307753" y="210407"/>
                    </a:cubicBezTo>
                    <a:cubicBezTo>
                      <a:pt x="318421" y="223171"/>
                      <a:pt x="323850" y="241364"/>
                      <a:pt x="323945" y="264605"/>
                    </a:cubicBezTo>
                    <a:lnTo>
                      <a:pt x="323945" y="264605"/>
                    </a:lnTo>
                    <a:lnTo>
                      <a:pt x="323945" y="265176"/>
                    </a:lnTo>
                    <a:lnTo>
                      <a:pt x="323945" y="265271"/>
                    </a:lnTo>
                    <a:lnTo>
                      <a:pt x="323945" y="414814"/>
                    </a:lnTo>
                    <a:lnTo>
                      <a:pt x="399098" y="414814"/>
                    </a:lnTo>
                    <a:lnTo>
                      <a:pt x="399098" y="254222"/>
                    </a:lnTo>
                    <a:cubicBezTo>
                      <a:pt x="399193" y="213931"/>
                      <a:pt x="388620" y="182118"/>
                      <a:pt x="367951" y="159830"/>
                    </a:cubicBezTo>
                    <a:moveTo>
                      <a:pt x="881825" y="272796"/>
                    </a:moveTo>
                    <a:cubicBezTo>
                      <a:pt x="881825" y="252508"/>
                      <a:pt x="878205" y="233267"/>
                      <a:pt x="871061" y="215646"/>
                    </a:cubicBezTo>
                    <a:cubicBezTo>
                      <a:pt x="863918" y="198025"/>
                      <a:pt x="853821" y="182309"/>
                      <a:pt x="841057" y="168974"/>
                    </a:cubicBezTo>
                    <a:cubicBezTo>
                      <a:pt x="828294" y="155639"/>
                      <a:pt x="812768" y="145066"/>
                      <a:pt x="794957" y="137636"/>
                    </a:cubicBezTo>
                    <a:cubicBezTo>
                      <a:pt x="777145" y="130112"/>
                      <a:pt x="757238" y="126302"/>
                      <a:pt x="735806" y="126302"/>
                    </a:cubicBezTo>
                    <a:cubicBezTo>
                      <a:pt x="715518" y="126302"/>
                      <a:pt x="696182" y="130207"/>
                      <a:pt x="678371" y="137922"/>
                    </a:cubicBezTo>
                    <a:cubicBezTo>
                      <a:pt x="660559" y="145637"/>
                      <a:pt x="644843" y="156210"/>
                      <a:pt x="631698" y="169355"/>
                    </a:cubicBezTo>
                    <a:cubicBezTo>
                      <a:pt x="618554" y="182499"/>
                      <a:pt x="607981" y="198215"/>
                      <a:pt x="600266" y="216027"/>
                    </a:cubicBezTo>
                    <a:cubicBezTo>
                      <a:pt x="592550" y="233839"/>
                      <a:pt x="588645" y="253175"/>
                      <a:pt x="588645" y="273463"/>
                    </a:cubicBezTo>
                    <a:cubicBezTo>
                      <a:pt x="588645" y="293751"/>
                      <a:pt x="592360" y="313087"/>
                      <a:pt x="599694" y="330899"/>
                    </a:cubicBezTo>
                    <a:cubicBezTo>
                      <a:pt x="607028" y="348710"/>
                      <a:pt x="617315" y="364426"/>
                      <a:pt x="630269" y="377571"/>
                    </a:cubicBezTo>
                    <a:cubicBezTo>
                      <a:pt x="643223" y="390716"/>
                      <a:pt x="659130" y="401288"/>
                      <a:pt x="677513" y="409004"/>
                    </a:cubicBezTo>
                    <a:cubicBezTo>
                      <a:pt x="695897" y="416719"/>
                      <a:pt x="716280" y="420624"/>
                      <a:pt x="738092" y="420624"/>
                    </a:cubicBezTo>
                    <a:cubicBezTo>
                      <a:pt x="801148" y="420624"/>
                      <a:pt x="840391" y="391954"/>
                      <a:pt x="863918" y="365093"/>
                    </a:cubicBezTo>
                    <a:lnTo>
                      <a:pt x="810292" y="324231"/>
                    </a:lnTo>
                    <a:cubicBezTo>
                      <a:pt x="798957" y="337661"/>
                      <a:pt x="772192" y="355854"/>
                      <a:pt x="738664" y="355854"/>
                    </a:cubicBezTo>
                    <a:cubicBezTo>
                      <a:pt x="717614" y="355854"/>
                      <a:pt x="700373" y="350996"/>
                      <a:pt x="687229" y="341376"/>
                    </a:cubicBezTo>
                    <a:cubicBezTo>
                      <a:pt x="674084" y="331756"/>
                      <a:pt x="665036" y="318611"/>
                      <a:pt x="660368" y="302133"/>
                    </a:cubicBezTo>
                    <a:lnTo>
                      <a:pt x="659606" y="299466"/>
                    </a:lnTo>
                    <a:lnTo>
                      <a:pt x="881825" y="299466"/>
                    </a:lnTo>
                    <a:lnTo>
                      <a:pt x="881825" y="272796"/>
                    </a:lnTo>
                    <a:close/>
                    <a:moveTo>
                      <a:pt x="660368" y="246793"/>
                    </a:moveTo>
                    <a:cubicBezTo>
                      <a:pt x="660368" y="226124"/>
                      <a:pt x="684086" y="189929"/>
                      <a:pt x="735330" y="189929"/>
                    </a:cubicBezTo>
                    <a:cubicBezTo>
                      <a:pt x="786575" y="189929"/>
                      <a:pt x="810387" y="226028"/>
                      <a:pt x="810387" y="246698"/>
                    </a:cubicBezTo>
                    <a:lnTo>
                      <a:pt x="660368" y="246793"/>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1" name="Freeform: Shape 10">
                <a:extLst>
                  <a:ext uri="{FF2B5EF4-FFF2-40B4-BE49-F238E27FC236}">
                    <a16:creationId xmlns:a16="http://schemas.microsoft.com/office/drawing/2014/main" id="{934E3A93-BFC9-49AD-8CF7-7EDF2A13157E}"/>
                  </a:ext>
                </a:extLst>
              </p:cNvPr>
              <p:cNvSpPr/>
              <p:nvPr/>
            </p:nvSpPr>
            <p:spPr>
              <a:xfrm>
                <a:off x="2358770" y="6728469"/>
                <a:ext cx="79057" cy="79057"/>
              </a:xfrm>
              <a:custGeom>
                <a:avLst/>
                <a:gdLst>
                  <a:gd name="connsiteX0" fmla="*/ 39529 w 79057"/>
                  <a:gd name="connsiteY0" fmla="*/ 5620 h 79057"/>
                  <a:gd name="connsiteX1" fmla="*/ 73438 w 79057"/>
                  <a:gd name="connsiteY1" fmla="*/ 39529 h 79057"/>
                  <a:gd name="connsiteX2" fmla="*/ 39529 w 79057"/>
                  <a:gd name="connsiteY2" fmla="*/ 73438 h 79057"/>
                  <a:gd name="connsiteX3" fmla="*/ 5620 w 79057"/>
                  <a:gd name="connsiteY3" fmla="*/ 39529 h 79057"/>
                  <a:gd name="connsiteX4" fmla="*/ 39529 w 79057"/>
                  <a:gd name="connsiteY4" fmla="*/ 5620 h 79057"/>
                  <a:gd name="connsiteX5" fmla="*/ 39529 w 79057"/>
                  <a:gd name="connsiteY5" fmla="*/ 0 h 79057"/>
                  <a:gd name="connsiteX6" fmla="*/ 0 w 79057"/>
                  <a:gd name="connsiteY6" fmla="*/ 39529 h 79057"/>
                  <a:gd name="connsiteX7" fmla="*/ 39529 w 79057"/>
                  <a:gd name="connsiteY7" fmla="*/ 79058 h 79057"/>
                  <a:gd name="connsiteX8" fmla="*/ 79058 w 79057"/>
                  <a:gd name="connsiteY8" fmla="*/ 39529 h 79057"/>
                  <a:gd name="connsiteX9" fmla="*/ 39529 w 79057"/>
                  <a:gd name="connsiteY9" fmla="*/ 0 h 79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057" h="79057">
                    <a:moveTo>
                      <a:pt x="39529" y="5620"/>
                    </a:moveTo>
                    <a:cubicBezTo>
                      <a:pt x="58198" y="5620"/>
                      <a:pt x="73438" y="20860"/>
                      <a:pt x="73438" y="39529"/>
                    </a:cubicBezTo>
                    <a:cubicBezTo>
                      <a:pt x="73438" y="58198"/>
                      <a:pt x="58198" y="73438"/>
                      <a:pt x="39529" y="73438"/>
                    </a:cubicBezTo>
                    <a:cubicBezTo>
                      <a:pt x="20860" y="73438"/>
                      <a:pt x="5620" y="58198"/>
                      <a:pt x="5620" y="39529"/>
                    </a:cubicBezTo>
                    <a:cubicBezTo>
                      <a:pt x="5620" y="20860"/>
                      <a:pt x="20860" y="5620"/>
                      <a:pt x="39529" y="5620"/>
                    </a:cubicBezTo>
                    <a:moveTo>
                      <a:pt x="39529" y="0"/>
                    </a:moveTo>
                    <a:cubicBezTo>
                      <a:pt x="17717" y="0"/>
                      <a:pt x="0" y="17717"/>
                      <a:pt x="0" y="39529"/>
                    </a:cubicBezTo>
                    <a:cubicBezTo>
                      <a:pt x="0" y="61341"/>
                      <a:pt x="17717" y="79058"/>
                      <a:pt x="39529" y="79058"/>
                    </a:cubicBezTo>
                    <a:cubicBezTo>
                      <a:pt x="61341" y="79058"/>
                      <a:pt x="79058" y="61341"/>
                      <a:pt x="79058" y="39529"/>
                    </a:cubicBezTo>
                    <a:cubicBezTo>
                      <a:pt x="79058" y="17717"/>
                      <a:pt x="61341" y="0"/>
                      <a:pt x="39529" y="0"/>
                    </a:cubicBezTo>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sp>
            <p:nvSpPr>
              <p:cNvPr id="12" name="Freeform: Shape 11">
                <a:extLst>
                  <a:ext uri="{FF2B5EF4-FFF2-40B4-BE49-F238E27FC236}">
                    <a16:creationId xmlns:a16="http://schemas.microsoft.com/office/drawing/2014/main" id="{839DD8F2-C56B-454C-9A84-A663F83DB6CE}"/>
                  </a:ext>
                </a:extLst>
              </p:cNvPr>
              <p:cNvSpPr/>
              <p:nvPr/>
            </p:nvSpPr>
            <p:spPr>
              <a:xfrm>
                <a:off x="2384869" y="6748090"/>
                <a:ext cx="30765" cy="39528"/>
              </a:xfrm>
              <a:custGeom>
                <a:avLst/>
                <a:gdLst>
                  <a:gd name="connsiteX0" fmla="*/ 16383 w 30765"/>
                  <a:gd name="connsiteY0" fmla="*/ 95 h 39528"/>
                  <a:gd name="connsiteX1" fmla="*/ 23051 w 30765"/>
                  <a:gd name="connsiteY1" fmla="*/ 1715 h 39528"/>
                  <a:gd name="connsiteX2" fmla="*/ 27718 w 30765"/>
                  <a:gd name="connsiteY2" fmla="*/ 6191 h 39528"/>
                  <a:gd name="connsiteX3" fmla="*/ 29337 w 30765"/>
                  <a:gd name="connsiteY3" fmla="*/ 12478 h 39528"/>
                  <a:gd name="connsiteX4" fmla="*/ 27146 w 30765"/>
                  <a:gd name="connsiteY4" fmla="*/ 19622 h 39528"/>
                  <a:gd name="connsiteX5" fmla="*/ 21812 w 30765"/>
                  <a:gd name="connsiteY5" fmla="*/ 23717 h 39528"/>
                  <a:gd name="connsiteX6" fmla="*/ 30766 w 30765"/>
                  <a:gd name="connsiteY6" fmla="*/ 39529 h 39528"/>
                  <a:gd name="connsiteX7" fmla="*/ 23717 w 30765"/>
                  <a:gd name="connsiteY7" fmla="*/ 39529 h 39528"/>
                  <a:gd name="connsiteX8" fmla="*/ 15526 w 30765"/>
                  <a:gd name="connsiteY8" fmla="*/ 24860 h 39528"/>
                  <a:gd name="connsiteX9" fmla="*/ 6191 w 30765"/>
                  <a:gd name="connsiteY9" fmla="*/ 24860 h 39528"/>
                  <a:gd name="connsiteX10" fmla="*/ 6191 w 30765"/>
                  <a:gd name="connsiteY10" fmla="*/ 39529 h 39528"/>
                  <a:gd name="connsiteX11" fmla="*/ 0 w 30765"/>
                  <a:gd name="connsiteY11" fmla="*/ 39529 h 39528"/>
                  <a:gd name="connsiteX12" fmla="*/ 0 w 30765"/>
                  <a:gd name="connsiteY12" fmla="*/ 0 h 39528"/>
                  <a:gd name="connsiteX13" fmla="*/ 16383 w 30765"/>
                  <a:gd name="connsiteY13" fmla="*/ 0 h 39528"/>
                  <a:gd name="connsiteX14" fmla="*/ 16383 w 30765"/>
                  <a:gd name="connsiteY14" fmla="*/ 19336 h 39528"/>
                  <a:gd name="connsiteX15" fmla="*/ 19907 w 30765"/>
                  <a:gd name="connsiteY15" fmla="*/ 18478 h 39528"/>
                  <a:gd name="connsiteX16" fmla="*/ 22289 w 30765"/>
                  <a:gd name="connsiteY16" fmla="*/ 16097 h 39528"/>
                  <a:gd name="connsiteX17" fmla="*/ 23146 w 30765"/>
                  <a:gd name="connsiteY17" fmla="*/ 12573 h 39528"/>
                  <a:gd name="connsiteX18" fmla="*/ 22289 w 30765"/>
                  <a:gd name="connsiteY18" fmla="*/ 9049 h 39528"/>
                  <a:gd name="connsiteX19" fmla="*/ 19907 w 30765"/>
                  <a:gd name="connsiteY19" fmla="*/ 6668 h 39528"/>
                  <a:gd name="connsiteX20" fmla="*/ 16383 w 30765"/>
                  <a:gd name="connsiteY20" fmla="*/ 5810 h 39528"/>
                  <a:gd name="connsiteX21" fmla="*/ 6191 w 30765"/>
                  <a:gd name="connsiteY21" fmla="*/ 5810 h 39528"/>
                  <a:gd name="connsiteX22" fmla="*/ 6191 w 30765"/>
                  <a:gd name="connsiteY22" fmla="*/ 19336 h 39528"/>
                  <a:gd name="connsiteX23" fmla="*/ 16383 w 30765"/>
                  <a:gd name="connsiteY23" fmla="*/ 19336 h 39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765" h="39528">
                    <a:moveTo>
                      <a:pt x="16383" y="95"/>
                    </a:moveTo>
                    <a:cubicBezTo>
                      <a:pt x="18860" y="95"/>
                      <a:pt x="21050" y="667"/>
                      <a:pt x="23051" y="1715"/>
                    </a:cubicBezTo>
                    <a:cubicBezTo>
                      <a:pt x="25051" y="2762"/>
                      <a:pt x="26575" y="4286"/>
                      <a:pt x="27718" y="6191"/>
                    </a:cubicBezTo>
                    <a:cubicBezTo>
                      <a:pt x="28861" y="8096"/>
                      <a:pt x="29337" y="10192"/>
                      <a:pt x="29337" y="12478"/>
                    </a:cubicBezTo>
                    <a:cubicBezTo>
                      <a:pt x="29337" y="15335"/>
                      <a:pt x="28575" y="17717"/>
                      <a:pt x="27146" y="19622"/>
                    </a:cubicBezTo>
                    <a:cubicBezTo>
                      <a:pt x="25718" y="21527"/>
                      <a:pt x="23908" y="22860"/>
                      <a:pt x="21812" y="23717"/>
                    </a:cubicBezTo>
                    <a:lnTo>
                      <a:pt x="30766" y="39529"/>
                    </a:lnTo>
                    <a:lnTo>
                      <a:pt x="23717" y="39529"/>
                    </a:lnTo>
                    <a:lnTo>
                      <a:pt x="15526" y="24860"/>
                    </a:lnTo>
                    <a:lnTo>
                      <a:pt x="6191" y="24860"/>
                    </a:lnTo>
                    <a:lnTo>
                      <a:pt x="6191" y="39529"/>
                    </a:lnTo>
                    <a:lnTo>
                      <a:pt x="0" y="39529"/>
                    </a:lnTo>
                    <a:lnTo>
                      <a:pt x="0" y="0"/>
                    </a:lnTo>
                    <a:lnTo>
                      <a:pt x="16383" y="0"/>
                    </a:lnTo>
                    <a:close/>
                    <a:moveTo>
                      <a:pt x="16383" y="19336"/>
                    </a:moveTo>
                    <a:cubicBezTo>
                      <a:pt x="17717" y="19336"/>
                      <a:pt x="18860" y="19050"/>
                      <a:pt x="19907" y="18478"/>
                    </a:cubicBezTo>
                    <a:cubicBezTo>
                      <a:pt x="20955" y="17907"/>
                      <a:pt x="21717" y="17050"/>
                      <a:pt x="22289" y="16097"/>
                    </a:cubicBezTo>
                    <a:cubicBezTo>
                      <a:pt x="22860" y="15050"/>
                      <a:pt x="23146" y="13906"/>
                      <a:pt x="23146" y="12573"/>
                    </a:cubicBezTo>
                    <a:cubicBezTo>
                      <a:pt x="23146" y="11240"/>
                      <a:pt x="22860" y="10097"/>
                      <a:pt x="22289" y="9049"/>
                    </a:cubicBezTo>
                    <a:cubicBezTo>
                      <a:pt x="21717" y="8001"/>
                      <a:pt x="20860" y="7239"/>
                      <a:pt x="19907" y="6668"/>
                    </a:cubicBezTo>
                    <a:cubicBezTo>
                      <a:pt x="18860" y="6096"/>
                      <a:pt x="17717" y="5810"/>
                      <a:pt x="16383" y="5810"/>
                    </a:cubicBezTo>
                    <a:lnTo>
                      <a:pt x="6191" y="5810"/>
                    </a:lnTo>
                    <a:lnTo>
                      <a:pt x="6191" y="19336"/>
                    </a:lnTo>
                    <a:lnTo>
                      <a:pt x="16383" y="19336"/>
                    </a:lnTo>
                    <a:close/>
                  </a:path>
                </a:pathLst>
              </a:custGeom>
              <a:solidFill>
                <a:srgbClr val="FFFFFF"/>
              </a:solidFill>
              <a:ln w="9525" cap="flat">
                <a:noFill/>
                <a:prstDash val="solid"/>
                <a:miter/>
              </a:ln>
            </p:spPr>
            <p:txBody>
              <a:bodyPr rtlCol="0" anchor="ctr"/>
              <a:lstStyle/>
              <a:p>
                <a:endParaRPr lang="en-US">
                  <a:ea typeface="Intel Clear" panose="020B0604020203020204" pitchFamily="34" charset="0"/>
                  <a:cs typeface="Times New Roman" panose="02020603050405020304" pitchFamily="18" charset="0"/>
                </a:endParaRPr>
              </a:p>
            </p:txBody>
          </p:sp>
        </p:grpSp>
        <p:sp>
          <p:nvSpPr>
            <p:cNvPr id="15" name="Rectangle 14">
              <a:extLst>
                <a:ext uri="{FF2B5EF4-FFF2-40B4-BE49-F238E27FC236}">
                  <a16:creationId xmlns:a16="http://schemas.microsoft.com/office/drawing/2014/main" id="{EC1BCBB2-B699-44A9-B291-3CCD0D0E00F2}"/>
                </a:ext>
              </a:extLst>
            </p:cNvPr>
            <p:cNvSpPr/>
            <p:nvPr/>
          </p:nvSpPr>
          <p:spPr>
            <a:xfrm>
              <a:off x="860457" y="4951823"/>
              <a:ext cx="158111" cy="158111"/>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6" name="Rectangle 15">
              <a:extLst>
                <a:ext uri="{FF2B5EF4-FFF2-40B4-BE49-F238E27FC236}">
                  <a16:creationId xmlns:a16="http://schemas.microsoft.com/office/drawing/2014/main" id="{73D17A91-F49E-45DE-835E-543E5DCD8458}"/>
                </a:ext>
              </a:extLst>
            </p:cNvPr>
            <p:cNvSpPr/>
            <p:nvPr/>
          </p:nvSpPr>
          <p:spPr>
            <a:xfrm>
              <a:off x="573803" y="5104242"/>
              <a:ext cx="286654" cy="286654"/>
            </a:xfrm>
            <a:prstGeom prst="rect">
              <a:avLst/>
            </a:prstGeom>
            <a:solidFill>
              <a:schemeClr val="accent3"/>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7" name="Rectangle 16">
              <a:extLst>
                <a:ext uri="{FF2B5EF4-FFF2-40B4-BE49-F238E27FC236}">
                  <a16:creationId xmlns:a16="http://schemas.microsoft.com/office/drawing/2014/main" id="{77E01F40-8D2A-43E6-B578-00B92049883B}"/>
                </a:ext>
              </a:extLst>
            </p:cNvPr>
            <p:cNvSpPr/>
            <p:nvPr/>
          </p:nvSpPr>
          <p:spPr>
            <a:xfrm>
              <a:off x="861107" y="5390896"/>
              <a:ext cx="610214" cy="610214"/>
            </a:xfrm>
            <a:prstGeom prst="rect">
              <a:avLst/>
            </a:prstGeom>
            <a:solidFill>
              <a:schemeClr val="accent4"/>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2"/>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39349373"/>
      </p:ext>
    </p:extLst>
  </p:cSld>
  <p:clrMapOvr>
    <a:masterClrMapping/>
  </p:clrMapOvr>
  <p:hf sldNum="0"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itle with Frame White">
    <p:bg>
      <p:bgPr>
        <a:solidFill>
          <a:schemeClr val="bg1">
            <a:lumMod val="95000"/>
          </a:schemeClr>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 uri="{C183D7F6-B498-43B3-948B-1728B52AA6E4}">
                <adec:decorative xmlns:adec="http://schemas.microsoft.com/office/drawing/2017/decorative" val="1"/>
              </a:ext>
            </a:extLst>
          </p:cNvPr>
          <p:cNvSpPr/>
          <p:nvPr/>
        </p:nvSpPr>
        <p:spPr>
          <a:xfrm>
            <a:off x="457200" y="464127"/>
            <a:ext cx="11286348" cy="5944838"/>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06922" y="1828800"/>
            <a:ext cx="10557387" cy="3200400"/>
          </a:xfrm>
        </p:spPr>
        <p:txBody>
          <a:bodyPr>
            <a:normAutofit/>
          </a:bodyPr>
          <a:lstStyle>
            <a:lvl1pPr algn="ctr">
              <a:defRPr sz="4800">
                <a:solidFill>
                  <a:schemeClr val="accent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bg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7DB3A20D-927D-4DD1-8E5E-A3AC6EDE3968}"/>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Tree>
    <p:extLst>
      <p:ext uri="{BB962C8B-B14F-4D97-AF65-F5344CB8AC3E}">
        <p14:creationId xmlns:p14="http://schemas.microsoft.com/office/powerpoint/2010/main" val="192232810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Title with Frame Blu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4875A302-45A3-481F-BFAB-9A074C3F7794}"/>
              </a:ext>
              <a:ext uri="{C183D7F6-B498-43B3-948B-1728B52AA6E4}">
                <adec:decorative xmlns:adec="http://schemas.microsoft.com/office/drawing/2017/decorative" val="1"/>
              </a:ext>
            </a:extLst>
          </p:cNvPr>
          <p:cNvSpPr/>
          <p:nvPr/>
        </p:nvSpPr>
        <p:spPr>
          <a:xfrm>
            <a:off x="457200" y="464127"/>
            <a:ext cx="11286348" cy="5944838"/>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 name="Title 1">
            <a:extLst>
              <a:ext uri="{FF2B5EF4-FFF2-40B4-BE49-F238E27FC236}">
                <a16:creationId xmlns:a16="http://schemas.microsoft.com/office/drawing/2014/main" id="{8DFA79AD-8981-4F51-8CC1-43C885681348}"/>
              </a:ext>
            </a:extLst>
          </p:cNvPr>
          <p:cNvSpPr>
            <a:spLocks noGrp="1"/>
          </p:cNvSpPr>
          <p:nvPr>
            <p:ph type="title"/>
          </p:nvPr>
        </p:nvSpPr>
        <p:spPr>
          <a:xfrm>
            <a:off x="806922" y="1776845"/>
            <a:ext cx="10557387" cy="3304310"/>
          </a:xfrm>
        </p:spPr>
        <p:txBody>
          <a:bodyPr>
            <a:normAutofit/>
          </a:bodyPr>
          <a:lstStyle>
            <a:lvl1pPr algn="ctr">
              <a:defRPr sz="4800">
                <a:solidFill>
                  <a:schemeClr val="bg1"/>
                </a:solidFill>
              </a:defRPr>
            </a:lvl1pPr>
          </a:lstStyle>
          <a:p>
            <a:r>
              <a:rPr lang="en-US"/>
              <a:t>Click to edit Master title style</a:t>
            </a:r>
          </a:p>
        </p:txBody>
      </p:sp>
      <p:sp>
        <p:nvSpPr>
          <p:cNvPr id="4" name="Rectangle 3">
            <a:extLst>
              <a:ext uri="{FF2B5EF4-FFF2-40B4-BE49-F238E27FC236}">
                <a16:creationId xmlns:a16="http://schemas.microsoft.com/office/drawing/2014/main" id="{56A6F6B2-1DD0-42F2-9039-5327CC0EF19D}"/>
              </a:ext>
              <a:ext uri="{C183D7F6-B498-43B3-948B-1728B52AA6E4}">
                <adec:decorative xmlns:adec="http://schemas.microsoft.com/office/drawing/2017/decorative" val="1"/>
              </a:ext>
            </a:extLst>
          </p:cNvPr>
          <p:cNvSpPr/>
          <p:nvPr/>
        </p:nvSpPr>
        <p:spPr>
          <a:xfrm>
            <a:off x="11734800" y="6400800"/>
            <a:ext cx="457200" cy="457200"/>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5" name="TextBox 4">
            <a:extLst>
              <a:ext uri="{FF2B5EF4-FFF2-40B4-BE49-F238E27FC236}">
                <a16:creationId xmlns:a16="http://schemas.microsoft.com/office/drawing/2014/main" id="{7DB3A20D-927D-4DD1-8E5E-A3AC6EDE3968}"/>
              </a:ext>
              <a:ext uri="{C183D7F6-B498-43B3-948B-1728B52AA6E4}">
                <adec:decorative xmlns:adec="http://schemas.microsoft.com/office/drawing/2017/decorative" val="1"/>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bg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bg1"/>
              </a:solidFill>
              <a:effectLst/>
              <a:uFillTx/>
              <a:latin typeface="+mn-lt"/>
              <a:ea typeface="Intel Clear" panose="020B0604020203020204" pitchFamily="34" charset="0"/>
              <a:cs typeface="Times New Roman" panose="02020603050405020304" pitchFamily="18" charset="0"/>
              <a:sym typeface="Helvetica Neue"/>
            </a:endParaRPr>
          </a:p>
        </p:txBody>
      </p:sp>
      <p:pic>
        <p:nvPicPr>
          <p:cNvPr id="6" name="Graphic 5">
            <a:extLst>
              <a:ext uri="{FF2B5EF4-FFF2-40B4-BE49-F238E27FC236}">
                <a16:creationId xmlns:a16="http://schemas.microsoft.com/office/drawing/2014/main" id="{5DDBF953-491D-46D1-9B3A-9BACF5F24487}"/>
              </a:ext>
              <a:ext uri="{C183D7F6-B498-43B3-948B-1728B52AA6E4}">
                <adec:decorative xmlns:adec="http://schemas.microsoft.com/office/drawing/2017/decorative" val="1"/>
              </a:ext>
            </a:extLst>
          </p:cNvPr>
          <p:cNvPicPr>
            <a:picLocks noChangeAspect="1"/>
          </p:cNvPicPr>
          <p:nvPr/>
        </p:nvPicPr>
        <p:blipFill>
          <a:blip r:embed="rId2">
            <a:lum bright="100000"/>
            <a:extLst>
              <a:ext uri="{96DAC541-7B7A-43D3-8B79-37D633B846F1}">
                <asvg:svgBlip xmlns:asvg="http://schemas.microsoft.com/office/drawing/2016/SVG/main" r:embed="rId3"/>
              </a:ext>
            </a:extLst>
          </a:blip>
          <a:stretch>
            <a:fillRect/>
          </a:stretch>
        </p:blipFill>
        <p:spPr>
          <a:xfrm>
            <a:off x="11137466" y="6554735"/>
            <a:ext cx="476084" cy="177524"/>
          </a:xfrm>
          <a:prstGeom prst="rect">
            <a:avLst/>
          </a:prstGeom>
        </p:spPr>
      </p:pic>
      <p:sp>
        <p:nvSpPr>
          <p:cNvPr id="7" name="Rectangle 6">
            <a:extLst>
              <a:ext uri="{FF2B5EF4-FFF2-40B4-BE49-F238E27FC236}">
                <a16:creationId xmlns:a16="http://schemas.microsoft.com/office/drawing/2014/main" id="{F2B9AAD6-9860-4DB3-B7F8-14D9F7EC7EC8}"/>
              </a:ext>
              <a:ext uri="{C183D7F6-B498-43B3-948B-1728B52AA6E4}">
                <adec:decorative xmlns:adec="http://schemas.microsoft.com/office/drawing/2017/decorative" val="1"/>
              </a:ext>
            </a:extLst>
          </p:cNvPr>
          <p:cNvSpPr/>
          <p:nvPr/>
        </p:nvSpPr>
        <p:spPr>
          <a:xfrm>
            <a:off x="5537995" y="6510549"/>
            <a:ext cx="1116010" cy="246221"/>
          </a:xfrm>
          <a:prstGeom prst="rect">
            <a:avLst/>
          </a:prstGeom>
        </p:spPr>
        <p:txBody>
          <a:bodyPr wrap="none">
            <a:spAutoFit/>
          </a:bodyPr>
          <a:lstStyle/>
          <a:p>
            <a:pPr algn="ctr"/>
            <a:r>
              <a:rPr lang="en-US" sz="1000">
                <a:solidFill>
                  <a:schemeClr val="bg1"/>
                </a:solidFill>
                <a:ea typeface="Intel Clear" panose="020B0604020203020204" pitchFamily="34" charset="0"/>
                <a:cs typeface="Times New Roman" panose="02020603050405020304" pitchFamily="18" charset="0"/>
              </a:rPr>
              <a:t>Intel Confidential</a:t>
            </a:r>
          </a:p>
        </p:txBody>
      </p:sp>
      <p:sp>
        <p:nvSpPr>
          <p:cNvPr id="8" name="Rectangle 7">
            <a:extLst>
              <a:ext uri="{FF2B5EF4-FFF2-40B4-BE49-F238E27FC236}">
                <a16:creationId xmlns:a16="http://schemas.microsoft.com/office/drawing/2014/main" id="{02595309-FEF7-41EA-9715-F4426DF07254}"/>
              </a:ext>
              <a:ext uri="{C183D7F6-B498-43B3-948B-1728B52AA6E4}">
                <adec:decorative xmlns:adec="http://schemas.microsoft.com/office/drawing/2017/decorative" val="1"/>
              </a:ext>
            </a:extLst>
          </p:cNvPr>
          <p:cNvSpPr/>
          <p:nvPr/>
        </p:nvSpPr>
        <p:spPr>
          <a:xfrm>
            <a:off x="286365" y="6510549"/>
            <a:ext cx="1701107" cy="246221"/>
          </a:xfrm>
          <a:prstGeom prst="rect">
            <a:avLst/>
          </a:prstGeom>
        </p:spPr>
        <p:txBody>
          <a:bodyPr wrap="none">
            <a:spAutoFit/>
          </a:bodyPr>
          <a:lstStyle/>
          <a:p>
            <a:pPr algn="l"/>
            <a:r>
              <a:rPr lang="en-US" sz="1000">
                <a:solidFill>
                  <a:schemeClr val="bg1"/>
                </a:solidFill>
                <a:ea typeface="Intel Clear" panose="020B0604020203020204" pitchFamily="34" charset="0"/>
                <a:cs typeface="Times New Roman" panose="02020603050405020304" pitchFamily="18" charset="0"/>
              </a:rPr>
              <a:t>Department or Event Name</a:t>
            </a:r>
          </a:p>
        </p:txBody>
      </p:sp>
    </p:spTree>
    <p:extLst>
      <p:ext uri="{BB962C8B-B14F-4D97-AF65-F5344CB8AC3E}">
        <p14:creationId xmlns:p14="http://schemas.microsoft.com/office/powerpoint/2010/main" val="3437903058"/>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p:cSld name="Intel Logo">
    <p:bg>
      <p:bgPr>
        <a:solidFill>
          <a:schemeClr val="accent1"/>
        </a:solidFill>
        <a:effectLst/>
      </p:bgPr>
    </p:bg>
    <p:spTree>
      <p:nvGrpSpPr>
        <p:cNvPr id="1" name=""/>
        <p:cNvGrpSpPr/>
        <p:nvPr/>
      </p:nvGrpSpPr>
      <p:grpSpPr>
        <a:xfrm>
          <a:off x="0" y="0"/>
          <a:ext cx="0" cy="0"/>
          <a:chOff x="0" y="0"/>
          <a:chExt cx="0" cy="0"/>
        </a:xfrm>
      </p:grpSpPr>
      <p:pic>
        <p:nvPicPr>
          <p:cNvPr id="11" name="Picture 10" descr="Logo&#10;&#10;Description automatically generated">
            <a:extLst>
              <a:ext uri="{FF2B5EF4-FFF2-40B4-BE49-F238E27FC236}">
                <a16:creationId xmlns:a16="http://schemas.microsoft.com/office/drawing/2014/main" id="{81D5E138-8800-4F6C-BD71-5E098EFFE2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14381" y="2626737"/>
            <a:ext cx="4052408" cy="1643927"/>
          </a:xfrm>
          <a:prstGeom prst="rect">
            <a:avLst/>
          </a:prstGeom>
        </p:spPr>
      </p:pic>
    </p:spTree>
    <p:extLst>
      <p:ext uri="{BB962C8B-B14F-4D97-AF65-F5344CB8AC3E}">
        <p14:creationId xmlns:p14="http://schemas.microsoft.com/office/powerpoint/2010/main" val="525691020"/>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Whit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66D8E5A8-9477-47F6-9CA7-9A7DC46705CE}"/>
              </a:ext>
              <a:ext uri="{C183D7F6-B498-43B3-948B-1728B52AA6E4}">
                <adec:decorative xmlns:adec="http://schemas.microsoft.com/office/drawing/2017/decorative" val="1"/>
              </a:ext>
            </a:extLst>
          </p:cNvPr>
          <p:cNvGrpSpPr/>
          <p:nvPr/>
        </p:nvGrpSpPr>
        <p:grpSpPr>
          <a:xfrm>
            <a:off x="573803" y="0"/>
            <a:ext cx="4325371" cy="6377476"/>
            <a:chOff x="573803" y="0"/>
            <a:chExt cx="4325371" cy="6377476"/>
          </a:xfrm>
        </p:grpSpPr>
        <p:sp>
          <p:nvSpPr>
            <p:cNvPr id="7" name="Rectangle 6">
              <a:extLst>
                <a:ext uri="{FF2B5EF4-FFF2-40B4-BE49-F238E27FC236}">
                  <a16:creationId xmlns:a16="http://schemas.microsoft.com/office/drawing/2014/main" id="{EF200040-B841-47B7-8555-E0299CDC24FA}"/>
                </a:ext>
              </a:extLst>
            </p:cNvPr>
            <p:cNvSpPr/>
            <p:nvPr/>
          </p:nvSpPr>
          <p:spPr>
            <a:xfrm>
              <a:off x="1468406" y="0"/>
              <a:ext cx="3430768" cy="539087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8" name="Rectangle 17">
              <a:extLst>
                <a:ext uri="{FF2B5EF4-FFF2-40B4-BE49-F238E27FC236}">
                  <a16:creationId xmlns:a16="http://schemas.microsoft.com/office/drawing/2014/main" id="{A24C56C1-BF0A-4234-81F8-D2B769834C58}"/>
                </a:ext>
              </a:extLst>
            </p:cNvPr>
            <p:cNvSpPr/>
            <p:nvPr/>
          </p:nvSpPr>
          <p:spPr>
            <a:xfrm>
              <a:off x="860457" y="4951823"/>
              <a:ext cx="158111" cy="158111"/>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19" name="Rectangle 18">
              <a:extLst>
                <a:ext uri="{FF2B5EF4-FFF2-40B4-BE49-F238E27FC236}">
                  <a16:creationId xmlns:a16="http://schemas.microsoft.com/office/drawing/2014/main" id="{657C8AC4-A26E-48AF-9B2F-93A0F02E758D}"/>
                </a:ext>
              </a:extLst>
            </p:cNvPr>
            <p:cNvSpPr/>
            <p:nvPr/>
          </p:nvSpPr>
          <p:spPr>
            <a:xfrm>
              <a:off x="573803" y="5104242"/>
              <a:ext cx="286654" cy="286654"/>
            </a:xfrm>
            <a:prstGeom prst="rect">
              <a:avLst/>
            </a:prstGeom>
            <a:solidFill>
              <a:schemeClr val="accent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
          <p:nvSpPr>
            <p:cNvPr id="20" name="Rectangle 19">
              <a:extLst>
                <a:ext uri="{FF2B5EF4-FFF2-40B4-BE49-F238E27FC236}">
                  <a16:creationId xmlns:a16="http://schemas.microsoft.com/office/drawing/2014/main" id="{6D5060BD-E2D2-44BB-ADFB-2B20CEB8775D}"/>
                </a:ext>
              </a:extLst>
            </p:cNvPr>
            <p:cNvSpPr/>
            <p:nvPr/>
          </p:nvSpPr>
          <p:spPr>
            <a:xfrm>
              <a:off x="861107" y="5390896"/>
              <a:ext cx="610214" cy="610214"/>
            </a:xfrm>
            <a:prstGeom prst="rect">
              <a:avLst/>
            </a:prstGeom>
            <a:solidFill>
              <a:schemeClr val="accent1"/>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21" name="Graphic 20">
              <a:extLst>
                <a:ext uri="{FF2B5EF4-FFF2-40B4-BE49-F238E27FC236}">
                  <a16:creationId xmlns:a16="http://schemas.microsoft.com/office/drawing/2014/main" id="{5A184651-D34A-4937-8369-48ADD8E89C0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466513" y="5992753"/>
              <a:ext cx="1031758" cy="384723"/>
            </a:xfrm>
            <a:prstGeom prst="rect">
              <a:avLst/>
            </a:prstGeom>
          </p:spPr>
        </p:pic>
      </p:grpSp>
      <p:sp>
        <p:nvSpPr>
          <p:cNvPr id="14" name="Text Placeholder 13">
            <a:extLst>
              <a:ext uri="{FF2B5EF4-FFF2-40B4-BE49-F238E27FC236}">
                <a16:creationId xmlns:a16="http://schemas.microsoft.com/office/drawing/2014/main" id="{22825262-3F6E-4DC6-AA53-E30B25B15839}"/>
              </a:ext>
            </a:extLst>
          </p:cNvPr>
          <p:cNvSpPr>
            <a:spLocks noGrp="1"/>
          </p:cNvSpPr>
          <p:nvPr>
            <p:ph type="body" sz="quarter" idx="10"/>
          </p:nvPr>
        </p:nvSpPr>
        <p:spPr>
          <a:xfrm>
            <a:off x="1543438" y="944163"/>
            <a:ext cx="9810362" cy="627700"/>
          </a:xfrm>
        </p:spPr>
        <p:txBody>
          <a:bodyPr anchor="b" anchorCtr="0">
            <a:normAutofit/>
          </a:bodyPr>
          <a:lstStyle>
            <a:lvl1pPr marL="0" indent="0">
              <a:buFontTx/>
              <a:buNone/>
              <a:defRPr sz="1600">
                <a:solidFill>
                  <a:schemeClr val="accent1"/>
                </a:solidFill>
                <a:latin typeface="+mn-lt"/>
              </a:defRPr>
            </a:lvl1pPr>
          </a:lstStyle>
          <a:p>
            <a:pPr lvl="0"/>
            <a:r>
              <a:rPr lang="en-US"/>
              <a:t>Click to edit Master text styles</a:t>
            </a:r>
          </a:p>
        </p:txBody>
      </p:sp>
      <p:sp>
        <p:nvSpPr>
          <p:cNvPr id="2" name="Title 1">
            <a:extLst>
              <a:ext uri="{FF2B5EF4-FFF2-40B4-BE49-F238E27FC236}">
                <a16:creationId xmlns:a16="http://schemas.microsoft.com/office/drawing/2014/main" id="{A0E6BC2F-544E-4727-A6CC-2BE3B3E01B51}"/>
              </a:ext>
            </a:extLst>
          </p:cNvPr>
          <p:cNvSpPr>
            <a:spLocks noGrp="1"/>
          </p:cNvSpPr>
          <p:nvPr>
            <p:ph type="ctrTitle"/>
          </p:nvPr>
        </p:nvSpPr>
        <p:spPr>
          <a:xfrm>
            <a:off x="1542536" y="1635111"/>
            <a:ext cx="9789007" cy="1874852"/>
          </a:xfrm>
        </p:spPr>
        <p:txBody>
          <a:bodyPr anchor="b"/>
          <a:lstStyle>
            <a:lvl1pPr algn="l">
              <a:defRPr sz="6000">
                <a:solidFill>
                  <a:schemeClr val="tx1"/>
                </a:solidFill>
              </a:defRPr>
            </a:lvl1pPr>
          </a:lstStyle>
          <a:p>
            <a:r>
              <a:rPr lang="en-US"/>
              <a:t>Click to edit Master title style</a:t>
            </a:r>
          </a:p>
        </p:txBody>
      </p:sp>
      <p:sp>
        <p:nvSpPr>
          <p:cNvPr id="3" name="Subtitle 2">
            <a:extLst>
              <a:ext uri="{FF2B5EF4-FFF2-40B4-BE49-F238E27FC236}">
                <a16:creationId xmlns:a16="http://schemas.microsoft.com/office/drawing/2014/main" id="{8BF0B31C-0AD0-4CC0-BF2B-DECE53E66658}"/>
              </a:ext>
            </a:extLst>
          </p:cNvPr>
          <p:cNvSpPr>
            <a:spLocks noGrp="1"/>
          </p:cNvSpPr>
          <p:nvPr>
            <p:ph type="subTitle" idx="1"/>
          </p:nvPr>
        </p:nvSpPr>
        <p:spPr>
          <a:xfrm>
            <a:off x="1542536" y="3602038"/>
            <a:ext cx="9789007" cy="1655762"/>
          </a:xfrm>
        </p:spPr>
        <p:txBody>
          <a:bodyPr/>
          <a:lstStyle>
            <a:lvl1pPr marL="0" indent="0" algn="l">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029401596"/>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3427378"/>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C115AA-229D-4A6C-90C6-57CFD374E6F1}"/>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586462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1487056"/>
            <a:ext cx="10972800" cy="46899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1940745"/>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ub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A7416-C44D-4788-AE82-AF3D1327DA37}"/>
              </a:ext>
            </a:extLst>
          </p:cNvPr>
          <p:cNvSpPr>
            <a:spLocks noGrp="1"/>
          </p:cNvSpPr>
          <p:nvPr>
            <p:ph type="title"/>
          </p:nvPr>
        </p:nvSpPr>
        <p:spPr>
          <a:xfrm>
            <a:off x="381000" y="221694"/>
            <a:ext cx="10972800" cy="1199822"/>
          </a:xfrm>
        </p:spPr>
        <p:txBody>
          <a:bodyPr>
            <a:normAutofit/>
          </a:bodyPr>
          <a:lstStyle>
            <a:lvl1pPr>
              <a:defRPr sz="3600"/>
            </a:lvl1pPr>
          </a:lstStyle>
          <a:p>
            <a:r>
              <a:rPr lang="en-US"/>
              <a:t>Click to edit Master title style</a:t>
            </a:r>
          </a:p>
        </p:txBody>
      </p:sp>
      <p:sp>
        <p:nvSpPr>
          <p:cNvPr id="5" name="Text Placeholder 4">
            <a:extLst>
              <a:ext uri="{FF2B5EF4-FFF2-40B4-BE49-F238E27FC236}">
                <a16:creationId xmlns:a16="http://schemas.microsoft.com/office/drawing/2014/main" id="{22C827E3-834F-40BA-9518-B0648BD536F2}"/>
              </a:ext>
            </a:extLst>
          </p:cNvPr>
          <p:cNvSpPr>
            <a:spLocks noGrp="1"/>
          </p:cNvSpPr>
          <p:nvPr>
            <p:ph type="body" sz="quarter" idx="10"/>
          </p:nvPr>
        </p:nvSpPr>
        <p:spPr>
          <a:xfrm>
            <a:off x="381000" y="1494289"/>
            <a:ext cx="10972800" cy="525462"/>
          </a:xfrm>
        </p:spPr>
        <p:txBody>
          <a:bodyPr>
            <a:noAutofit/>
          </a:bodyPr>
          <a:lstStyle>
            <a:lvl1pPr marL="0" indent="0">
              <a:buFontTx/>
              <a:buNone/>
              <a:defRPr sz="3200">
                <a:solidFill>
                  <a:schemeClr val="accent1"/>
                </a:solidFill>
                <a:latin typeface="+mn-lt"/>
              </a:defRPr>
            </a:lvl1pPr>
          </a:lstStyle>
          <a:p>
            <a:pPr lvl="0"/>
            <a:r>
              <a:rPr lang="en-US"/>
              <a:t>Click to edit Master text styles</a:t>
            </a:r>
          </a:p>
        </p:txBody>
      </p:sp>
      <p:sp>
        <p:nvSpPr>
          <p:cNvPr id="3" name="Content Placeholder 2">
            <a:extLst>
              <a:ext uri="{FF2B5EF4-FFF2-40B4-BE49-F238E27FC236}">
                <a16:creationId xmlns:a16="http://schemas.microsoft.com/office/drawing/2014/main" id="{F4768FF6-8FD0-4E13-A01B-AB7AF941CB42}"/>
              </a:ext>
            </a:extLst>
          </p:cNvPr>
          <p:cNvSpPr>
            <a:spLocks noGrp="1"/>
          </p:cNvSpPr>
          <p:nvPr>
            <p:ph idx="1"/>
          </p:nvPr>
        </p:nvSpPr>
        <p:spPr>
          <a:xfrm>
            <a:off x="381000" y="2110067"/>
            <a:ext cx="10972800" cy="4084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4032945"/>
      </p:ext>
    </p:extLst>
  </p:cSld>
  <p:clrMapOvr>
    <a:masterClrMapping/>
  </p:clrMapOvr>
  <p:hf sldNum="0" hdr="0" ftr="0" dt="0"/>
  <p:extLst>
    <p:ext uri="{DCECCB84-F9BA-43D5-87BE-67443E8EF086}">
      <p15:sldGuideLst xmlns:p15="http://schemas.microsoft.com/office/powerpoint/2012/main">
        <p15:guide id="1" orient="horz" pos="2160">
          <p15:clr>
            <a:srgbClr val="FBAE40"/>
          </p15:clr>
        </p15:guide>
        <p15:guide id="2" pos="240">
          <p15:clr>
            <a:srgbClr val="FBAE40"/>
          </p15:clr>
        </p15:guide>
        <p15:guide id="3" pos="715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itle, Sub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6" name="Text Placeholder 5">
            <a:extLst>
              <a:ext uri="{FF2B5EF4-FFF2-40B4-BE49-F238E27FC236}">
                <a16:creationId xmlns:a16="http://schemas.microsoft.com/office/drawing/2014/main" id="{5C66EBB2-584E-4CD8-BAAE-06D480D3A0CB}"/>
              </a:ext>
            </a:extLst>
          </p:cNvPr>
          <p:cNvSpPr>
            <a:spLocks noGrp="1"/>
          </p:cNvSpPr>
          <p:nvPr>
            <p:ph type="body" sz="quarter" idx="10"/>
          </p:nvPr>
        </p:nvSpPr>
        <p:spPr>
          <a:xfrm>
            <a:off x="381000" y="1495361"/>
            <a:ext cx="10972800" cy="530454"/>
          </a:xfrm>
        </p:spPr>
        <p:txBody>
          <a:bodyPr>
            <a:noAutofit/>
          </a:bodyPr>
          <a:lstStyle>
            <a:lvl1pPr marL="0" indent="0">
              <a:buNone/>
              <a:defRPr sz="3200">
                <a:solidFill>
                  <a:schemeClr val="accent1"/>
                </a:solidFill>
                <a:latin typeface="+mn-lt"/>
              </a:defRPr>
            </a:lvl1pPr>
            <a:lvl2pPr marL="457200" indent="0">
              <a:buNone/>
              <a:defRPr/>
            </a:lvl2pPr>
          </a:lstStyle>
          <a:p>
            <a:pPr lvl="0"/>
            <a:r>
              <a:rPr lang="en-US"/>
              <a:t>Click to edit Master text styles</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2105680"/>
            <a:ext cx="5429865" cy="409577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46379987"/>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Title and 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B35A4-51BC-4EA4-8E63-8A7D09FB8A18}"/>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C46AEA0-8A4A-4395-842E-1588A8A29D4C}"/>
              </a:ext>
            </a:extLst>
          </p:cNvPr>
          <p:cNvSpPr>
            <a:spLocks noGrp="1"/>
          </p:cNvSpPr>
          <p:nvPr>
            <p:ph sz="half" idx="1"/>
          </p:nvPr>
        </p:nvSpPr>
        <p:spPr>
          <a:xfrm>
            <a:off x="380999" y="1496292"/>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9629D013-C7B6-4628-B2EF-9C1967AE6122}"/>
              </a:ext>
            </a:extLst>
          </p:cNvPr>
          <p:cNvSpPr>
            <a:spLocks noGrp="1"/>
          </p:cNvSpPr>
          <p:nvPr>
            <p:ph sz="half" idx="2"/>
          </p:nvPr>
        </p:nvSpPr>
        <p:spPr>
          <a:xfrm>
            <a:off x="5923935" y="1496292"/>
            <a:ext cx="5429865" cy="468668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35783797"/>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1BA0418-D0B8-4038-AB65-D4C12FC9E8C6}"/>
              </a:ext>
            </a:extLst>
          </p:cNvPr>
          <p:cNvSpPr>
            <a:spLocks noGrp="1"/>
          </p:cNvSpPr>
          <p:nvPr>
            <p:ph type="title"/>
          </p:nvPr>
        </p:nvSpPr>
        <p:spPr>
          <a:xfrm>
            <a:off x="381000" y="221694"/>
            <a:ext cx="10972800" cy="1199822"/>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2EA8DDE-64C9-4F0E-9EE0-F0DA00677452}"/>
              </a:ext>
            </a:extLst>
          </p:cNvPr>
          <p:cNvSpPr>
            <a:spLocks noGrp="1"/>
          </p:cNvSpPr>
          <p:nvPr>
            <p:ph type="body" idx="1"/>
          </p:nvPr>
        </p:nvSpPr>
        <p:spPr>
          <a:xfrm>
            <a:off x="381000" y="1491673"/>
            <a:ext cx="10972800" cy="468529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35BF41EA-3085-473A-967C-3157944804D0}"/>
              </a:ext>
              <a:ext uri="{C183D7F6-B498-43B3-948B-1728B52AA6E4}">
                <adec:decorative xmlns:adec="http://schemas.microsoft.com/office/drawing/2017/decorative" val="1"/>
              </a:ext>
            </a:extLst>
          </p:cNvPr>
          <p:cNvSpPr/>
          <p:nvPr/>
        </p:nvSpPr>
        <p:spPr>
          <a:xfrm>
            <a:off x="0" y="6400800"/>
            <a:ext cx="11734800" cy="4572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pic>
        <p:nvPicPr>
          <p:cNvPr id="10" name="Graphic 9">
            <a:extLst>
              <a:ext uri="{FF2B5EF4-FFF2-40B4-BE49-F238E27FC236}">
                <a16:creationId xmlns:a16="http://schemas.microsoft.com/office/drawing/2014/main" id="{A984EC55-415E-440F-AE6F-DDB70FA6D374}"/>
              </a:ext>
              <a:ext uri="{C183D7F6-B498-43B3-948B-1728B52AA6E4}">
                <adec:decorative xmlns:adec="http://schemas.microsoft.com/office/drawing/2017/decorative" val="1"/>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1137466" y="6554735"/>
            <a:ext cx="476084" cy="177524"/>
          </a:xfrm>
          <a:prstGeom prst="rect">
            <a:avLst/>
          </a:prstGeom>
        </p:spPr>
      </p:pic>
      <p:sp>
        <p:nvSpPr>
          <p:cNvPr id="11" name="TextBox 10" descr="page number">
            <a:extLst>
              <a:ext uri="{FF2B5EF4-FFF2-40B4-BE49-F238E27FC236}">
                <a16:creationId xmlns:a16="http://schemas.microsoft.com/office/drawing/2014/main" id="{02FB4E28-8FF4-469D-9172-AA2B2441695C}"/>
              </a:ext>
            </a:extLst>
          </p:cNvPr>
          <p:cNvSpPr txBox="1"/>
          <p:nvPr/>
        </p:nvSpPr>
        <p:spPr>
          <a:xfrm>
            <a:off x="11898805" y="6553045"/>
            <a:ext cx="142668" cy="15388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t" anchorCtr="0">
            <a:spAutoFit/>
          </a:bodyPr>
          <a:lstStyle/>
          <a:p>
            <a:pPr marL="0" marR="0" indent="0" algn="ctr" defTabSz="2438338" rtl="0" fontAlgn="auto" latinLnBrk="0" hangingPunct="0">
              <a:lnSpc>
                <a:spcPct val="100000"/>
              </a:lnSpc>
              <a:spcBef>
                <a:spcPts val="0"/>
              </a:spcBef>
              <a:spcAft>
                <a:spcPts val="0"/>
              </a:spcAft>
              <a:buClrTx/>
              <a:buSzTx/>
              <a:buFontTx/>
              <a:buNone/>
              <a:tabLst/>
            </a:pPr>
            <a:fld id="{4F6B73DA-0149-4325-A7B8-AE29BD4BC701}" type="slidenum">
              <a:rPr kumimoji="0" lang="en-US" sz="1000" b="0" i="0" u="none" strike="noStrike" cap="none" spc="0" normalizeH="0" baseline="0" smtClean="0">
                <a:ln>
                  <a:noFill/>
                </a:ln>
                <a:solidFill>
                  <a:schemeClr val="tx1"/>
                </a:solidFill>
                <a:effectLst/>
                <a:uFillTx/>
                <a:latin typeface="+mn-lt"/>
                <a:ea typeface="Intel Clear" panose="020B0604020203020204" pitchFamily="34" charset="0"/>
                <a:cs typeface="Times New Roman" panose="02020603050405020304" pitchFamily="18" charset="0"/>
                <a:sym typeface="Helvetica Neue"/>
              </a:rPr>
              <a:pPr marL="0" marR="0" indent="0" algn="ctr" defTabSz="2438338" rtl="0" fontAlgn="auto" latinLnBrk="0" hangingPunct="0">
                <a:lnSpc>
                  <a:spcPct val="100000"/>
                </a:lnSpc>
                <a:spcBef>
                  <a:spcPts val="0"/>
                </a:spcBef>
                <a:spcAft>
                  <a:spcPts val="0"/>
                </a:spcAft>
                <a:buClrTx/>
                <a:buSzTx/>
                <a:buFontTx/>
                <a:buNone/>
                <a:tabLst/>
              </a:pPr>
              <a:t>‹#›</a:t>
            </a:fld>
            <a:endParaRPr kumimoji="0" lang="en-US" sz="1000" b="0" i="0" u="none" strike="noStrike" cap="none" spc="0" normalizeH="0" baseline="0" err="1">
              <a:ln>
                <a:noFill/>
              </a:ln>
              <a:solidFill>
                <a:schemeClr val="tx1"/>
              </a:solidFill>
              <a:effectLst/>
              <a:uFillTx/>
              <a:latin typeface="+mn-lt"/>
              <a:ea typeface="Intel Clear" panose="020B0604020203020204" pitchFamily="34" charset="0"/>
              <a:cs typeface="Times New Roman" panose="02020603050405020304" pitchFamily="18" charset="0"/>
              <a:sym typeface="Helvetica Neue"/>
            </a:endParaRPr>
          </a:p>
        </p:txBody>
      </p:sp>
      <p:sp>
        <p:nvSpPr>
          <p:cNvPr id="12" name="Rectangle 11">
            <a:extLst>
              <a:ext uri="{FF2B5EF4-FFF2-40B4-BE49-F238E27FC236}">
                <a16:creationId xmlns:a16="http://schemas.microsoft.com/office/drawing/2014/main" id="{462C4174-C58D-4EF7-A490-8F73147A264E}"/>
              </a:ext>
              <a:ext uri="{C183D7F6-B498-43B3-948B-1728B52AA6E4}">
                <adec:decorative xmlns:adec="http://schemas.microsoft.com/office/drawing/2017/decorative" val="1"/>
              </a:ext>
            </a:extLst>
          </p:cNvPr>
          <p:cNvSpPr/>
          <p:nvPr/>
        </p:nvSpPr>
        <p:spPr>
          <a:xfrm>
            <a:off x="11734800" y="0"/>
            <a:ext cx="457200" cy="6400800"/>
          </a:xfrm>
          <a:prstGeom prst="rect">
            <a:avLst/>
          </a:prstGeom>
          <a:solidFill>
            <a:schemeClr val="bg1">
              <a:lumMod val="95000"/>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ea typeface="Helvetica Neue Medium"/>
              <a:cs typeface="Helvetica Neue Medium"/>
              <a:sym typeface="Helvetica Neue Medium"/>
            </a:endParaRPr>
          </a:p>
        </p:txBody>
      </p:sp>
    </p:spTree>
    <p:extLst>
      <p:ext uri="{BB962C8B-B14F-4D97-AF65-F5344CB8AC3E}">
        <p14:creationId xmlns:p14="http://schemas.microsoft.com/office/powerpoint/2010/main" val="1960754724"/>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 id="2147483729" r:id="rId12"/>
    <p:sldLayoutId id="2147483730" r:id="rId13"/>
    <p:sldLayoutId id="2147483731" r:id="rId14"/>
    <p:sldLayoutId id="2147483732" r:id="rId15"/>
    <p:sldLayoutId id="2147483733" r:id="rId16"/>
    <p:sldLayoutId id="2147483734" r:id="rId17"/>
    <p:sldLayoutId id="2147483735" r:id="rId18"/>
    <p:sldLayoutId id="2147483736" r:id="rId19"/>
    <p:sldLayoutId id="2147483737" r:id="rId20"/>
    <p:sldLayoutId id="2147483738" r:id="rId21"/>
    <p:sldLayoutId id="2147483739" r:id="rId22"/>
  </p:sldLayoutIdLst>
  <p:hf sldNum="0"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7.e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1.svg"/><Relationship Id="rId7" Type="http://schemas.openxmlformats.org/officeDocument/2006/relationships/image" Target="../media/image17.svg"/><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86FE957-3966-4252-A9FC-C42F352E53A9}"/>
              </a:ext>
            </a:extLst>
          </p:cNvPr>
          <p:cNvSpPr>
            <a:spLocks noGrp="1"/>
          </p:cNvSpPr>
          <p:nvPr>
            <p:ph type="body" sz="quarter" idx="10"/>
          </p:nvPr>
        </p:nvSpPr>
        <p:spPr>
          <a:xfrm>
            <a:off x="1542536" y="216576"/>
            <a:ext cx="9810362" cy="627700"/>
          </a:xfrm>
        </p:spPr>
        <p:txBody>
          <a:bodyPr>
            <a:noAutofit/>
          </a:bodyPr>
          <a:lstStyle/>
          <a:p>
            <a:r>
              <a:rPr lang="en-US" b="1" dirty="0">
                <a:solidFill>
                  <a:schemeClr val="bg1"/>
                </a:solidFill>
                <a:latin typeface="IntelOne Display Light"/>
              </a:rPr>
              <a:t>3GPP TSG RAN WG4 Meeting #101-bis-e					R4-2200545</a:t>
            </a:r>
          </a:p>
          <a:p>
            <a:r>
              <a:rPr lang="en-US" b="1" dirty="0">
                <a:solidFill>
                  <a:schemeClr val="bg1"/>
                </a:solidFill>
                <a:latin typeface="IntelOne Display Light"/>
              </a:rPr>
              <a:t>Electronic Meeting, 17</a:t>
            </a:r>
            <a:r>
              <a:rPr lang="en-US" b="1" baseline="30000" dirty="0">
                <a:solidFill>
                  <a:schemeClr val="bg1"/>
                </a:solidFill>
                <a:latin typeface="IntelOne Display Light"/>
              </a:rPr>
              <a:t>th</a:t>
            </a:r>
            <a:r>
              <a:rPr lang="en-US" b="1" dirty="0">
                <a:solidFill>
                  <a:schemeClr val="bg1"/>
                </a:solidFill>
                <a:latin typeface="IntelOne Display Light"/>
              </a:rPr>
              <a:t> – 25</a:t>
            </a:r>
            <a:r>
              <a:rPr lang="en-US" b="1" baseline="30000" dirty="0">
                <a:solidFill>
                  <a:schemeClr val="bg1"/>
                </a:solidFill>
                <a:latin typeface="IntelOne Display Light"/>
              </a:rPr>
              <a:t>th</a:t>
            </a:r>
            <a:r>
              <a:rPr lang="en-US" b="1" dirty="0">
                <a:solidFill>
                  <a:schemeClr val="bg1"/>
                </a:solidFill>
                <a:latin typeface="IntelOne Display Light"/>
              </a:rPr>
              <a:t> January 2022</a:t>
            </a:r>
          </a:p>
        </p:txBody>
      </p:sp>
      <p:sp>
        <p:nvSpPr>
          <p:cNvPr id="3" name="Title 2">
            <a:extLst>
              <a:ext uri="{FF2B5EF4-FFF2-40B4-BE49-F238E27FC236}">
                <a16:creationId xmlns:a16="http://schemas.microsoft.com/office/drawing/2014/main" id="{04771246-319D-4C3A-9DB1-8C4D30A3AD33}"/>
              </a:ext>
            </a:extLst>
          </p:cNvPr>
          <p:cNvSpPr>
            <a:spLocks noGrp="1"/>
          </p:cNvSpPr>
          <p:nvPr>
            <p:ph type="ctrTitle"/>
          </p:nvPr>
        </p:nvSpPr>
        <p:spPr>
          <a:xfrm>
            <a:off x="1542536" y="1635111"/>
            <a:ext cx="9789007" cy="2184414"/>
          </a:xfrm>
        </p:spPr>
        <p:txBody>
          <a:bodyPr>
            <a:normAutofit/>
          </a:bodyPr>
          <a:lstStyle/>
          <a:p>
            <a:r>
              <a:rPr lang="en-US" sz="4800" b="1" dirty="0"/>
              <a:t>Views on RAN4 Rel-18 scope</a:t>
            </a:r>
          </a:p>
        </p:txBody>
      </p:sp>
      <p:sp>
        <p:nvSpPr>
          <p:cNvPr id="4" name="Text Placeholder 3">
            <a:extLst>
              <a:ext uri="{FF2B5EF4-FFF2-40B4-BE49-F238E27FC236}">
                <a16:creationId xmlns:a16="http://schemas.microsoft.com/office/drawing/2014/main" id="{5059344D-8598-4A55-8E7C-C1CDD48C1267}"/>
              </a:ext>
            </a:extLst>
          </p:cNvPr>
          <p:cNvSpPr>
            <a:spLocks noGrp="1"/>
          </p:cNvSpPr>
          <p:nvPr>
            <p:ph type="subTitle" idx="1"/>
          </p:nvPr>
        </p:nvSpPr>
        <p:spPr>
          <a:xfrm>
            <a:off x="1542536" y="4139380"/>
            <a:ext cx="9789007" cy="1118419"/>
          </a:xfrm>
        </p:spPr>
        <p:txBody>
          <a:bodyPr>
            <a:normAutofit/>
          </a:bodyPr>
          <a:lstStyle/>
          <a:p>
            <a:pPr>
              <a:spcBef>
                <a:spcPts val="600"/>
              </a:spcBef>
            </a:pPr>
            <a:r>
              <a:rPr lang="en-GB" sz="2000" dirty="0">
                <a:latin typeface="IntelOne Display Light" panose="020B0403020203020204" pitchFamily="34" charset="0"/>
              </a:rPr>
              <a:t>Agenda Item:	10</a:t>
            </a:r>
          </a:p>
          <a:p>
            <a:pPr>
              <a:spcBef>
                <a:spcPts val="600"/>
              </a:spcBef>
            </a:pPr>
            <a:r>
              <a:rPr lang="en-GB" sz="2000" dirty="0">
                <a:latin typeface="IntelOne Display Light" panose="020B0403020203020204" pitchFamily="34" charset="0"/>
              </a:rPr>
              <a:t>Source: 		Intel Corporation</a:t>
            </a:r>
          </a:p>
          <a:p>
            <a:pPr>
              <a:spcBef>
                <a:spcPts val="600"/>
              </a:spcBef>
            </a:pPr>
            <a:r>
              <a:rPr lang="en-GB" sz="2000" dirty="0">
                <a:latin typeface="IntelOne Display Light" panose="020B0403020203020204" pitchFamily="34" charset="0"/>
              </a:rPr>
              <a:t>Document for:	Information</a:t>
            </a:r>
          </a:p>
        </p:txBody>
      </p:sp>
    </p:spTree>
    <p:extLst>
      <p:ext uri="{BB962C8B-B14F-4D97-AF65-F5344CB8AC3E}">
        <p14:creationId xmlns:p14="http://schemas.microsoft.com/office/powerpoint/2010/main" val="42833603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r>
              <a:rPr lang="en-US" b="1" dirty="0"/>
              <a:t>OTA Testing Enhancements</a:t>
            </a:r>
            <a:endParaRPr lang="en-US"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p:txBody>
          <a:bodyPr numCol="1" spcCol="360000">
            <a:normAutofit/>
          </a:bodyPr>
          <a:lstStyle/>
          <a:p>
            <a:pPr marL="0" indent="0">
              <a:lnSpc>
                <a:spcPct val="80000"/>
              </a:lnSpc>
              <a:spcBef>
                <a:spcPts val="1800"/>
              </a:spcBef>
              <a:buFont typeface="IntelOne Display Regular" panose="020B0503020203020204" pitchFamily="34" charset="0"/>
              <a:buNone/>
            </a:pPr>
            <a:r>
              <a:rPr lang="en-US" sz="2000" dirty="0">
                <a:solidFill>
                  <a:schemeClr val="accent1"/>
                </a:solidFill>
              </a:rPr>
              <a:t>Further OTA testing enhancements can be considered to ensure proper UE device testing. </a:t>
            </a:r>
          </a:p>
          <a:p>
            <a:pPr marL="0" indent="0">
              <a:lnSpc>
                <a:spcPct val="80000"/>
              </a:lnSpc>
              <a:spcBef>
                <a:spcPts val="1800"/>
              </a:spcBef>
              <a:buFont typeface="IntelOne Display Regular" panose="020B0503020203020204" pitchFamily="34" charset="0"/>
              <a:buNone/>
            </a:pPr>
            <a:r>
              <a:rPr lang="en-US" sz="2000" dirty="0">
                <a:solidFill>
                  <a:schemeClr val="accent1"/>
                </a:solidFill>
              </a:rPr>
              <a:t>The following areas can be considered:</a:t>
            </a:r>
          </a:p>
          <a:p>
            <a:pPr>
              <a:lnSpc>
                <a:spcPct val="120000"/>
              </a:lnSpc>
              <a:spcBef>
                <a:spcPts val="600"/>
              </a:spcBef>
            </a:pPr>
            <a:r>
              <a:rPr lang="en-US" sz="1800" b="1" dirty="0"/>
              <a:t>FR2 OTA test methods for new device types</a:t>
            </a:r>
          </a:p>
          <a:p>
            <a:pPr lvl="1">
              <a:lnSpc>
                <a:spcPct val="120000"/>
              </a:lnSpc>
              <a:spcBef>
                <a:spcPts val="600"/>
              </a:spcBef>
            </a:pPr>
            <a:r>
              <a:rPr lang="en-US" sz="1400" dirty="0"/>
              <a:t>Current FR2 OTA test methods are focused on PC3 handheld type of devices and further extension to additional device types is beneficial to ensure proper testing of FR2 devices including PC1/PC5 FWA devices, PC3 UEs with large form factors</a:t>
            </a:r>
          </a:p>
          <a:p>
            <a:pPr marL="228600" lvl="1">
              <a:lnSpc>
                <a:spcPct val="120000"/>
              </a:lnSpc>
              <a:spcBef>
                <a:spcPts val="600"/>
              </a:spcBef>
            </a:pPr>
            <a:r>
              <a:rPr lang="en-US" sz="1800" b="1" dirty="0"/>
              <a:t>FR2 OTA test methods for UEs with multi-beam/chain simultaneous DL RX</a:t>
            </a:r>
          </a:p>
          <a:p>
            <a:pPr marL="228600" lvl="1">
              <a:lnSpc>
                <a:spcPct val="120000"/>
              </a:lnSpc>
              <a:spcBef>
                <a:spcPts val="600"/>
              </a:spcBef>
            </a:pPr>
            <a:r>
              <a:rPr lang="en-US" sz="1800" b="1" dirty="0"/>
              <a:t>FR2 dynamic OTA testing method</a:t>
            </a:r>
          </a:p>
          <a:p>
            <a:pPr lvl="1">
              <a:lnSpc>
                <a:spcPct val="120000"/>
              </a:lnSpc>
              <a:spcBef>
                <a:spcPts val="600"/>
              </a:spcBef>
            </a:pPr>
            <a:endParaRPr lang="en-US" sz="1400" dirty="0"/>
          </a:p>
        </p:txBody>
      </p:sp>
    </p:spTree>
    <p:extLst>
      <p:ext uri="{BB962C8B-B14F-4D97-AF65-F5344CB8AC3E}">
        <p14:creationId xmlns:p14="http://schemas.microsoft.com/office/powerpoint/2010/main" val="37179888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920052"/>
      </p:ext>
    </p:extLst>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A08990-C44E-4B9F-B42A-03566FE64411}"/>
              </a:ext>
            </a:extLst>
          </p:cNvPr>
          <p:cNvSpPr>
            <a:spLocks noGrp="1"/>
          </p:cNvSpPr>
          <p:nvPr>
            <p:ph type="title"/>
          </p:nvPr>
        </p:nvSpPr>
        <p:spPr/>
        <p:txBody>
          <a:bodyPr/>
          <a:lstStyle/>
          <a:p>
            <a:r>
              <a:rPr lang="en-US" b="1" dirty="0"/>
              <a:t>RAN4 Rel-18 package</a:t>
            </a:r>
          </a:p>
        </p:txBody>
      </p:sp>
      <p:sp>
        <p:nvSpPr>
          <p:cNvPr id="3" name="Content Placeholder 2">
            <a:extLst>
              <a:ext uri="{FF2B5EF4-FFF2-40B4-BE49-F238E27FC236}">
                <a16:creationId xmlns:a16="http://schemas.microsoft.com/office/drawing/2014/main" id="{25F60EC6-85E0-4721-8622-4F94A1E69D0B}"/>
              </a:ext>
            </a:extLst>
          </p:cNvPr>
          <p:cNvSpPr>
            <a:spLocks noGrp="1"/>
          </p:cNvSpPr>
          <p:nvPr>
            <p:ph idx="1"/>
          </p:nvPr>
        </p:nvSpPr>
        <p:spPr>
          <a:xfrm>
            <a:off x="381000" y="1487056"/>
            <a:ext cx="10972800" cy="4774499"/>
          </a:xfrm>
        </p:spPr>
        <p:txBody>
          <a:bodyPr numCol="1" spcCol="360000">
            <a:normAutofit/>
          </a:bodyPr>
          <a:lstStyle/>
          <a:p>
            <a:pPr marL="0" indent="0" algn="just">
              <a:lnSpc>
                <a:spcPct val="100000"/>
              </a:lnSpc>
              <a:spcBef>
                <a:spcPts val="600"/>
              </a:spcBef>
              <a:buNone/>
            </a:pPr>
            <a:r>
              <a:rPr lang="en-US" sz="1800" b="1" dirty="0">
                <a:solidFill>
                  <a:schemeClr val="accent1"/>
                </a:solidFill>
              </a:rPr>
              <a:t>Key principles for RAN4 WI package contents</a:t>
            </a:r>
          </a:p>
          <a:p>
            <a:pPr algn="just">
              <a:lnSpc>
                <a:spcPct val="100000"/>
              </a:lnSpc>
              <a:spcBef>
                <a:spcPts val="600"/>
              </a:spcBef>
            </a:pPr>
            <a:r>
              <a:rPr lang="en-US" sz="1600" dirty="0"/>
              <a:t>Balance the needs of the industry and the RAN4 workload constraints</a:t>
            </a:r>
          </a:p>
          <a:p>
            <a:pPr algn="just">
              <a:lnSpc>
                <a:spcPct val="100000"/>
              </a:lnSpc>
              <a:spcBef>
                <a:spcPts val="600"/>
              </a:spcBef>
            </a:pPr>
            <a:r>
              <a:rPr lang="en-US" sz="1600" dirty="0"/>
              <a:t>Balance work among in-field issues, leftover issues from early release(s), and new enhancement</a:t>
            </a:r>
          </a:p>
          <a:p>
            <a:pPr algn="just">
              <a:lnSpc>
                <a:spcPct val="100000"/>
              </a:lnSpc>
              <a:spcBef>
                <a:spcPts val="600"/>
              </a:spcBef>
            </a:pPr>
            <a:r>
              <a:rPr lang="en-US" sz="1600" dirty="0"/>
              <a:t>Meet the commercial demand for practical deployment and open the opportunities for further network evolution</a:t>
            </a:r>
          </a:p>
          <a:p>
            <a:pPr marL="0" indent="0" algn="just">
              <a:lnSpc>
                <a:spcPct val="100000"/>
              </a:lnSpc>
              <a:spcBef>
                <a:spcPts val="600"/>
              </a:spcBef>
              <a:buNone/>
            </a:pPr>
            <a:r>
              <a:rPr lang="en-US" sz="1800" b="1" dirty="0">
                <a:solidFill>
                  <a:schemeClr val="accent1"/>
                </a:solidFill>
              </a:rPr>
              <a:t>Rel-18 RAN4-centric evolution areas based on pre-RAN #94 email discussion (non-spectrum)</a:t>
            </a:r>
            <a:endParaRPr lang="en-US" sz="1600" dirty="0"/>
          </a:p>
          <a:p>
            <a:pPr marL="0" indent="0" algn="just">
              <a:lnSpc>
                <a:spcPct val="100000"/>
              </a:lnSpc>
              <a:spcBef>
                <a:spcPts val="600"/>
              </a:spcBef>
              <a:buNone/>
            </a:pPr>
            <a:endParaRPr lang="en-US" sz="1200" b="1" dirty="0">
              <a:solidFill>
                <a:schemeClr val="accent1"/>
              </a:solidFill>
            </a:endParaRPr>
          </a:p>
          <a:p>
            <a:pPr marL="0" indent="0" algn="just">
              <a:lnSpc>
                <a:spcPct val="100000"/>
              </a:lnSpc>
              <a:spcBef>
                <a:spcPts val="600"/>
              </a:spcBef>
              <a:buNone/>
            </a:pPr>
            <a:endParaRPr lang="en-US" sz="1200" b="1" dirty="0">
              <a:solidFill>
                <a:schemeClr val="accent1"/>
              </a:solidFill>
            </a:endParaRPr>
          </a:p>
          <a:p>
            <a:pPr marL="0" indent="0" algn="just">
              <a:lnSpc>
                <a:spcPct val="100000"/>
              </a:lnSpc>
              <a:spcBef>
                <a:spcPts val="600"/>
              </a:spcBef>
              <a:buNone/>
            </a:pPr>
            <a:endParaRPr lang="en-US" sz="1200" b="1" dirty="0">
              <a:solidFill>
                <a:schemeClr val="accent1"/>
              </a:solidFill>
            </a:endParaRPr>
          </a:p>
          <a:p>
            <a:pPr marL="0" indent="0" algn="just">
              <a:lnSpc>
                <a:spcPct val="100000"/>
              </a:lnSpc>
              <a:spcBef>
                <a:spcPts val="600"/>
              </a:spcBef>
              <a:buNone/>
            </a:pPr>
            <a:endParaRPr lang="en-US" sz="1200" b="1" dirty="0">
              <a:solidFill>
                <a:schemeClr val="accent1"/>
              </a:solidFill>
            </a:endParaRPr>
          </a:p>
          <a:p>
            <a:pPr marL="0" indent="0" algn="just">
              <a:lnSpc>
                <a:spcPct val="100000"/>
              </a:lnSpc>
              <a:spcBef>
                <a:spcPts val="600"/>
              </a:spcBef>
              <a:buNone/>
            </a:pPr>
            <a:endParaRPr lang="en-US" sz="1100" dirty="0"/>
          </a:p>
        </p:txBody>
      </p:sp>
      <p:graphicFrame>
        <p:nvGraphicFramePr>
          <p:cNvPr id="4" name="Content Placeholder 3">
            <a:extLst>
              <a:ext uri="{FF2B5EF4-FFF2-40B4-BE49-F238E27FC236}">
                <a16:creationId xmlns:a16="http://schemas.microsoft.com/office/drawing/2014/main" id="{9EC0F5E1-33BF-44D5-B707-964553AEF18C}"/>
              </a:ext>
            </a:extLst>
          </p:cNvPr>
          <p:cNvGraphicFramePr>
            <a:graphicFrameLocks/>
          </p:cNvGraphicFramePr>
          <p:nvPr>
            <p:extLst>
              <p:ext uri="{D42A27DB-BD31-4B8C-83A1-F6EECF244321}">
                <p14:modId xmlns:p14="http://schemas.microsoft.com/office/powerpoint/2010/main" val="2932617916"/>
              </p:ext>
            </p:extLst>
          </p:nvPr>
        </p:nvGraphicFramePr>
        <p:xfrm>
          <a:off x="295275" y="3241224"/>
          <a:ext cx="11144250" cy="294768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DF751C88-D0EE-4A0B-92B2-EB76829C16CC}"/>
              </a:ext>
            </a:extLst>
          </p:cNvPr>
          <p:cNvSpPr txBox="1"/>
          <p:nvPr/>
        </p:nvSpPr>
        <p:spPr>
          <a:xfrm>
            <a:off x="342900" y="6465490"/>
            <a:ext cx="11049000" cy="341632"/>
          </a:xfrm>
          <a:prstGeom prst="rect">
            <a:avLst/>
          </a:prstGeom>
          <a:noFill/>
        </p:spPr>
        <p:txBody>
          <a:bodyPr wrap="square">
            <a:spAutoFit/>
          </a:bodyPr>
          <a:lstStyle/>
          <a:p>
            <a:pPr marL="0" lvl="0" indent="0" algn="ctr" defTabSz="444500">
              <a:lnSpc>
                <a:spcPct val="90000"/>
              </a:lnSpc>
              <a:spcBef>
                <a:spcPct val="0"/>
              </a:spcBef>
              <a:spcAft>
                <a:spcPct val="35000"/>
              </a:spcAft>
              <a:buNone/>
            </a:pPr>
            <a:r>
              <a:rPr lang="en-US" sz="1800" b="1" kern="1200" dirty="0">
                <a:solidFill>
                  <a:schemeClr val="accent1"/>
                </a:solidFill>
              </a:rPr>
              <a:t>See next slides for detailed views on candidate scope for different areas</a:t>
            </a:r>
          </a:p>
        </p:txBody>
      </p:sp>
    </p:spTree>
    <p:extLst>
      <p:ext uri="{BB962C8B-B14F-4D97-AF65-F5344CB8AC3E}">
        <p14:creationId xmlns:p14="http://schemas.microsoft.com/office/powerpoint/2010/main" val="29223311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pPr lvl="0"/>
            <a:r>
              <a:rPr lang="en-US" b="1" dirty="0"/>
              <a:t>Device Enhancements (cross-area)</a:t>
            </a:r>
            <a:endParaRPr lang="en-US" sz="3600"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0" y="1487056"/>
            <a:ext cx="6945445" cy="4689908"/>
          </a:xfrm>
        </p:spPr>
        <p:txBody>
          <a:bodyPr>
            <a:normAutofit/>
          </a:bodyPr>
          <a:lstStyle/>
          <a:p>
            <a:pPr marL="0" indent="0">
              <a:lnSpc>
                <a:spcPct val="120000"/>
              </a:lnSpc>
              <a:spcBef>
                <a:spcPts val="1800"/>
              </a:spcBef>
              <a:buNone/>
            </a:pPr>
            <a:r>
              <a:rPr lang="en-US" sz="2000" b="1" dirty="0">
                <a:solidFill>
                  <a:schemeClr val="accent1"/>
                </a:solidFill>
              </a:rPr>
              <a:t>FR2 UEs with multi-beam/chain simultaneous DL reception capabilities [see R4-2200546 and draft WID R4-2200549]</a:t>
            </a:r>
          </a:p>
          <a:p>
            <a:pPr marL="228600" lvl="1">
              <a:lnSpc>
                <a:spcPct val="100000"/>
              </a:lnSpc>
              <a:spcBef>
                <a:spcPts val="600"/>
              </a:spcBef>
            </a:pPr>
            <a:r>
              <a:rPr lang="en-US" sz="1600" dirty="0"/>
              <a:t>Enhanced FR2 UEs with multi-beam simultaneous reception and multiple RX chains can provide a meaningful performance improvement in FR2 improving both demodulation performance (4-layer DL MIMO), RRM performance and improve RF spherical coverage.</a:t>
            </a:r>
          </a:p>
          <a:p>
            <a:pPr marL="228600" lvl="1">
              <a:lnSpc>
                <a:spcPct val="100000"/>
              </a:lnSpc>
              <a:spcBef>
                <a:spcPts val="600"/>
              </a:spcBef>
            </a:pPr>
            <a:r>
              <a:rPr lang="en-US" sz="1600" dirty="0"/>
              <a:t>Key objectives: </a:t>
            </a:r>
            <a:r>
              <a:rPr lang="en-US" sz="1600" i="1" dirty="0"/>
              <a:t>Define requirements for FR2 UEs capable of multi-beam/chain simultaneous DL reception on a single component carrier</a:t>
            </a:r>
          </a:p>
          <a:p>
            <a:pPr marL="685800" lvl="3">
              <a:lnSpc>
                <a:spcPct val="100000"/>
              </a:lnSpc>
              <a:spcBef>
                <a:spcPts val="600"/>
              </a:spcBef>
            </a:pPr>
            <a:r>
              <a:rPr lang="en-US" sz="1400" i="1" dirty="0"/>
              <a:t>Enhanced RF requirements:  spherical coverage requirements for devices with 2 panels</a:t>
            </a:r>
          </a:p>
          <a:p>
            <a:pPr marL="685800" lvl="3">
              <a:lnSpc>
                <a:spcPct val="100000"/>
              </a:lnSpc>
              <a:spcBef>
                <a:spcPts val="600"/>
              </a:spcBef>
            </a:pPr>
            <a:r>
              <a:rPr lang="en-US" sz="1400" i="1" dirty="0"/>
              <a:t>Enhanced RRM requirements: measurement delay reduction, FR2-FR2 DAPS HO</a:t>
            </a:r>
          </a:p>
          <a:p>
            <a:pPr marL="685800" lvl="3">
              <a:lnSpc>
                <a:spcPct val="100000"/>
              </a:lnSpc>
              <a:spcBef>
                <a:spcPts val="600"/>
              </a:spcBef>
            </a:pPr>
            <a:r>
              <a:rPr lang="en-US" sz="1400" i="1" dirty="0"/>
              <a:t>UE demodulation requirements: simultaneous reception from different directions, 4 DL MIMO layers.</a:t>
            </a:r>
          </a:p>
          <a:p>
            <a:pPr marL="685800" lvl="3">
              <a:lnSpc>
                <a:spcPct val="100000"/>
              </a:lnSpc>
              <a:spcBef>
                <a:spcPts val="600"/>
              </a:spcBef>
            </a:pPr>
            <a:r>
              <a:rPr lang="en-US" sz="1400" i="1" dirty="0"/>
              <a:t>Study OTA test methodology </a:t>
            </a:r>
          </a:p>
          <a:p>
            <a:pPr marL="228600" lvl="1">
              <a:lnSpc>
                <a:spcPct val="100000"/>
              </a:lnSpc>
              <a:spcBef>
                <a:spcPts val="600"/>
              </a:spcBef>
            </a:pPr>
            <a:endParaRPr lang="en-US" sz="1600" dirty="0"/>
          </a:p>
          <a:p>
            <a:endParaRPr lang="en-US" sz="2400" dirty="0"/>
          </a:p>
        </p:txBody>
      </p:sp>
      <p:pic>
        <p:nvPicPr>
          <p:cNvPr id="13" name="Picture 12">
            <a:extLst>
              <a:ext uri="{FF2B5EF4-FFF2-40B4-BE49-F238E27FC236}">
                <a16:creationId xmlns:a16="http://schemas.microsoft.com/office/drawing/2014/main" id="{AE1DAD33-36B3-4217-9B97-EC8E52D5B0FC}"/>
              </a:ext>
            </a:extLst>
          </p:cNvPr>
          <p:cNvPicPr>
            <a:picLocks noChangeAspect="1"/>
          </p:cNvPicPr>
          <p:nvPr/>
        </p:nvPicPr>
        <p:blipFill>
          <a:blip r:embed="rId3"/>
          <a:stretch>
            <a:fillRect/>
          </a:stretch>
        </p:blipFill>
        <p:spPr>
          <a:xfrm>
            <a:off x="7529209" y="1871061"/>
            <a:ext cx="4013916" cy="1980000"/>
          </a:xfrm>
          <a:prstGeom prst="rect">
            <a:avLst/>
          </a:prstGeom>
        </p:spPr>
      </p:pic>
      <p:pic>
        <p:nvPicPr>
          <p:cNvPr id="14" name="Picture 13">
            <a:extLst>
              <a:ext uri="{FF2B5EF4-FFF2-40B4-BE49-F238E27FC236}">
                <a16:creationId xmlns:a16="http://schemas.microsoft.com/office/drawing/2014/main" id="{DA707EAE-5C86-4E9A-BAA1-0798D80CD581}"/>
              </a:ext>
            </a:extLst>
          </p:cNvPr>
          <p:cNvPicPr>
            <a:picLocks noChangeAspect="1"/>
          </p:cNvPicPr>
          <p:nvPr/>
        </p:nvPicPr>
        <p:blipFill>
          <a:blip r:embed="rId4"/>
          <a:stretch>
            <a:fillRect/>
          </a:stretch>
        </p:blipFill>
        <p:spPr>
          <a:xfrm>
            <a:off x="8050572" y="4232875"/>
            <a:ext cx="3042621" cy="1800000"/>
          </a:xfrm>
          <a:prstGeom prst="rect">
            <a:avLst/>
          </a:prstGeom>
        </p:spPr>
      </p:pic>
      <p:sp>
        <p:nvSpPr>
          <p:cNvPr id="15" name="TextBox 14">
            <a:extLst>
              <a:ext uri="{FF2B5EF4-FFF2-40B4-BE49-F238E27FC236}">
                <a16:creationId xmlns:a16="http://schemas.microsoft.com/office/drawing/2014/main" id="{9629AEEF-A1D2-4E0D-AF14-7B852535AEDD}"/>
              </a:ext>
            </a:extLst>
          </p:cNvPr>
          <p:cNvSpPr txBox="1"/>
          <p:nvPr/>
        </p:nvSpPr>
        <p:spPr>
          <a:xfrm>
            <a:off x="7427827" y="3916601"/>
            <a:ext cx="4419445" cy="276999"/>
          </a:xfrm>
          <a:prstGeom prst="rect">
            <a:avLst/>
          </a:prstGeom>
          <a:noFill/>
        </p:spPr>
        <p:txBody>
          <a:bodyPr vert="horz" wrap="square" lIns="0" tIns="0" rIns="0" bIns="0" rtlCol="0">
            <a:spAutoFit/>
          </a:bodyPr>
          <a:lstStyle/>
          <a:p>
            <a:pPr algn="ctr">
              <a:spcAft>
                <a:spcPts val="600"/>
              </a:spcAft>
            </a:pPr>
            <a:r>
              <a:rPr lang="en-US" u="sng" dirty="0">
                <a:solidFill>
                  <a:srgbClr val="003C71"/>
                </a:solidFill>
              </a:rPr>
              <a:t>Single TRP + Multi-beam RX</a:t>
            </a:r>
          </a:p>
        </p:txBody>
      </p:sp>
      <p:sp>
        <p:nvSpPr>
          <p:cNvPr id="16" name="TextBox 15">
            <a:extLst>
              <a:ext uri="{FF2B5EF4-FFF2-40B4-BE49-F238E27FC236}">
                <a16:creationId xmlns:a16="http://schemas.microsoft.com/office/drawing/2014/main" id="{ED80E13E-066C-4EBA-B29E-27A6D6F83A9B}"/>
              </a:ext>
            </a:extLst>
          </p:cNvPr>
          <p:cNvSpPr txBox="1"/>
          <p:nvPr/>
        </p:nvSpPr>
        <p:spPr>
          <a:xfrm>
            <a:off x="7326445" y="1507789"/>
            <a:ext cx="4419445" cy="276999"/>
          </a:xfrm>
          <a:prstGeom prst="rect">
            <a:avLst/>
          </a:prstGeom>
          <a:noFill/>
        </p:spPr>
        <p:txBody>
          <a:bodyPr vert="horz" wrap="square" lIns="0" tIns="0" rIns="0" bIns="0" rtlCol="0">
            <a:spAutoFit/>
          </a:bodyPr>
          <a:lstStyle/>
          <a:p>
            <a:pPr algn="ctr">
              <a:spcAft>
                <a:spcPts val="600"/>
              </a:spcAft>
            </a:pPr>
            <a:r>
              <a:rPr lang="en-US" u="sng" dirty="0">
                <a:solidFill>
                  <a:srgbClr val="003C71"/>
                </a:solidFill>
              </a:rPr>
              <a:t>Multi-TRP TX + Multi-beam RX</a:t>
            </a:r>
          </a:p>
        </p:txBody>
      </p:sp>
    </p:spTree>
    <p:extLst>
      <p:ext uri="{BB962C8B-B14F-4D97-AF65-F5344CB8AC3E}">
        <p14:creationId xmlns:p14="http://schemas.microsoft.com/office/powerpoint/2010/main" val="33508329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pPr lvl="0"/>
            <a:r>
              <a:rPr lang="en-US" b="1" dirty="0"/>
              <a:t>Device Enhancements (cross-area)</a:t>
            </a:r>
            <a:endParaRPr lang="en-US" sz="3600"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0" y="1487056"/>
            <a:ext cx="10972800" cy="4689908"/>
          </a:xfrm>
        </p:spPr>
        <p:txBody>
          <a:bodyPr>
            <a:normAutofit/>
          </a:bodyPr>
          <a:lstStyle/>
          <a:p>
            <a:pPr marL="0" indent="0" algn="just">
              <a:lnSpc>
                <a:spcPct val="120000"/>
              </a:lnSpc>
              <a:spcBef>
                <a:spcPts val="1800"/>
              </a:spcBef>
              <a:buNone/>
            </a:pPr>
            <a:r>
              <a:rPr lang="en-US" sz="2000" b="1" dirty="0">
                <a:solidFill>
                  <a:schemeClr val="accent1"/>
                </a:solidFill>
              </a:rPr>
              <a:t>FR1 UEs with 6RX and 8RX antennas</a:t>
            </a:r>
          </a:p>
          <a:p>
            <a:pPr marL="228600" lvl="1">
              <a:lnSpc>
                <a:spcPct val="100000"/>
              </a:lnSpc>
              <a:spcBef>
                <a:spcPts val="600"/>
              </a:spcBef>
            </a:pPr>
            <a:r>
              <a:rPr lang="en-US" sz="1600" dirty="0"/>
              <a:t>LTE support operation with up to 8RX antennas for CPE/FWA type of devices. Further enhancement of the number of RX antennas at the UE side for NR can be considered to meet the market requests. To allow more flexibility for UE implementations both 6RX and 8RX shall be considered.</a:t>
            </a:r>
          </a:p>
          <a:p>
            <a:pPr marL="228600" lvl="1">
              <a:lnSpc>
                <a:spcPct val="100000"/>
              </a:lnSpc>
              <a:spcBef>
                <a:spcPts val="600"/>
              </a:spcBef>
            </a:pPr>
            <a:r>
              <a:rPr lang="en-US" sz="1600" dirty="0"/>
              <a:t>Key objectives</a:t>
            </a:r>
          </a:p>
          <a:p>
            <a:pPr marL="685800" lvl="2">
              <a:lnSpc>
                <a:spcPct val="100000"/>
              </a:lnSpc>
              <a:spcBef>
                <a:spcPts val="600"/>
              </a:spcBef>
            </a:pPr>
            <a:r>
              <a:rPr lang="en-US" sz="1200" i="1" dirty="0"/>
              <a:t> </a:t>
            </a:r>
            <a:r>
              <a:rPr lang="en-US" sz="1400" i="1" dirty="0"/>
              <a:t>Enable 8Rx for FWA/CPE on higher frequency bands</a:t>
            </a:r>
          </a:p>
          <a:p>
            <a:pPr marL="1143000" lvl="3">
              <a:lnSpc>
                <a:spcPct val="100000"/>
              </a:lnSpc>
              <a:spcBef>
                <a:spcPts val="600"/>
              </a:spcBef>
            </a:pPr>
            <a:r>
              <a:rPr lang="en-US" sz="1400" i="1" dirty="0"/>
              <a:t>Specify the UE RF requirements to support 8Rx</a:t>
            </a:r>
          </a:p>
          <a:p>
            <a:pPr marL="1143000" lvl="3">
              <a:lnSpc>
                <a:spcPct val="100000"/>
              </a:lnSpc>
              <a:spcBef>
                <a:spcPts val="600"/>
              </a:spcBef>
            </a:pPr>
            <a:r>
              <a:rPr lang="en-US" sz="1400" i="1" dirty="0"/>
              <a:t>Specify RLM test cases with 8Rx</a:t>
            </a:r>
          </a:p>
          <a:p>
            <a:pPr marL="1143000" lvl="3">
              <a:lnSpc>
                <a:spcPct val="100000"/>
              </a:lnSpc>
              <a:spcBef>
                <a:spcPts val="600"/>
              </a:spcBef>
            </a:pPr>
            <a:r>
              <a:rPr lang="en-US" sz="1400" i="1" dirty="0"/>
              <a:t>Specify UE demodulation performance and CSI requirements to support 8Rx (up to 4 MIMO layers)</a:t>
            </a:r>
          </a:p>
          <a:p>
            <a:pPr marL="685800" lvl="2">
              <a:lnSpc>
                <a:spcPct val="100000"/>
              </a:lnSpc>
              <a:spcBef>
                <a:spcPts val="600"/>
              </a:spcBef>
            </a:pPr>
            <a:r>
              <a:rPr lang="en-US" sz="1400" i="1" dirty="0"/>
              <a:t>Enable 6Rx targeting at support of smartphone/CPE/FWA form factors on higher frequency bands</a:t>
            </a:r>
          </a:p>
          <a:p>
            <a:pPr marL="1143000" lvl="3">
              <a:lnSpc>
                <a:spcPct val="100000"/>
              </a:lnSpc>
              <a:spcBef>
                <a:spcPts val="600"/>
              </a:spcBef>
            </a:pPr>
            <a:r>
              <a:rPr lang="en-US" sz="1400" i="1" dirty="0"/>
              <a:t>Specify the UE RF requirements to support 6Rx</a:t>
            </a:r>
          </a:p>
          <a:p>
            <a:pPr marL="1143000" lvl="3">
              <a:lnSpc>
                <a:spcPct val="100000"/>
              </a:lnSpc>
              <a:spcBef>
                <a:spcPts val="600"/>
              </a:spcBef>
            </a:pPr>
            <a:r>
              <a:rPr lang="en-US" sz="1400" i="1" dirty="0"/>
              <a:t>Specify RLM test cases with 6Rx</a:t>
            </a:r>
          </a:p>
          <a:p>
            <a:pPr marL="1143000" lvl="3">
              <a:lnSpc>
                <a:spcPct val="100000"/>
              </a:lnSpc>
              <a:spcBef>
                <a:spcPts val="600"/>
              </a:spcBef>
            </a:pPr>
            <a:r>
              <a:rPr lang="en-US" sz="1400" i="1" dirty="0"/>
              <a:t>Specify UE demodulation performance and CSI requirements to support 6Rx</a:t>
            </a:r>
          </a:p>
          <a:p>
            <a:pPr marL="0" lvl="1" indent="0">
              <a:lnSpc>
                <a:spcPct val="100000"/>
              </a:lnSpc>
              <a:spcBef>
                <a:spcPts val="600"/>
              </a:spcBef>
              <a:buNone/>
            </a:pPr>
            <a:endParaRPr lang="en-US" sz="1600" dirty="0"/>
          </a:p>
        </p:txBody>
      </p:sp>
    </p:spTree>
    <p:extLst>
      <p:ext uri="{BB962C8B-B14F-4D97-AF65-F5344CB8AC3E}">
        <p14:creationId xmlns:p14="http://schemas.microsoft.com/office/powerpoint/2010/main" val="25086224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pPr lvl="0"/>
            <a:r>
              <a:rPr lang="en-US" b="1" dirty="0"/>
              <a:t>Use Case Enhancements (cross-area)</a:t>
            </a:r>
            <a:endParaRPr lang="en-US" sz="3600" dirty="0"/>
          </a:p>
        </p:txBody>
      </p:sp>
      <p:sp>
        <p:nvSpPr>
          <p:cNvPr id="18" name="Content Placeholder 2">
            <a:extLst>
              <a:ext uri="{FF2B5EF4-FFF2-40B4-BE49-F238E27FC236}">
                <a16:creationId xmlns:a16="http://schemas.microsoft.com/office/drawing/2014/main" id="{BAD099FE-F317-40B1-A547-C98876758D8B}"/>
              </a:ext>
            </a:extLst>
          </p:cNvPr>
          <p:cNvSpPr>
            <a:spLocks noGrp="1"/>
          </p:cNvSpPr>
          <p:nvPr>
            <p:ph sz="half" idx="1"/>
          </p:nvPr>
        </p:nvSpPr>
        <p:spPr>
          <a:xfrm>
            <a:off x="380999" y="1496292"/>
            <a:ext cx="6648587" cy="4704483"/>
          </a:xfrm>
        </p:spPr>
        <p:txBody>
          <a:bodyPr numCol="1" spcCol="360000">
            <a:normAutofit/>
          </a:bodyPr>
          <a:lstStyle/>
          <a:p>
            <a:pPr marL="0" indent="0" algn="just">
              <a:lnSpc>
                <a:spcPct val="100000"/>
              </a:lnSpc>
              <a:spcBef>
                <a:spcPts val="1200"/>
              </a:spcBef>
              <a:buNone/>
            </a:pPr>
            <a:endParaRPr lang="en-US" sz="1600" dirty="0">
              <a:solidFill>
                <a:schemeClr val="accent1"/>
              </a:solidFill>
            </a:endParaRPr>
          </a:p>
          <a:p>
            <a:pPr marL="0" indent="0" algn="just">
              <a:lnSpc>
                <a:spcPct val="100000"/>
              </a:lnSpc>
              <a:spcBef>
                <a:spcPts val="1200"/>
              </a:spcBef>
              <a:buNone/>
            </a:pPr>
            <a:r>
              <a:rPr lang="en-US" sz="1600" dirty="0">
                <a:solidFill>
                  <a:schemeClr val="accent1"/>
                </a:solidFill>
              </a:rPr>
              <a:t>Background</a:t>
            </a:r>
          </a:p>
          <a:p>
            <a:pPr algn="just">
              <a:spcBef>
                <a:spcPts val="600"/>
              </a:spcBef>
            </a:pPr>
            <a:r>
              <a:rPr lang="en-US" sz="1600" dirty="0"/>
              <a:t>Different coexistence conditions apply for different part of the same frequency band, so collocated Tx is not always available even for intra-band EN-DC and CA</a:t>
            </a:r>
          </a:p>
          <a:p>
            <a:pPr algn="just">
              <a:spcBef>
                <a:spcPts val="600"/>
              </a:spcBef>
            </a:pPr>
            <a:r>
              <a:rPr lang="en-US" sz="1600" dirty="0"/>
              <a:t>RAN concluded MRTD or MTTD are not specified in Rel-16 or Rel-17</a:t>
            </a:r>
          </a:p>
          <a:p>
            <a:pPr algn="just">
              <a:spcBef>
                <a:spcPts val="600"/>
              </a:spcBef>
            </a:pPr>
            <a:r>
              <a:rPr lang="en-US" sz="1600" dirty="0"/>
              <a:t>RRM requirements are missing for type 2 UE (Rel-16 RAN4 UE feature 2-19) when it supports intra-band NC MR-DC with the same assumption that it handles well MRTD larger than 3us</a:t>
            </a:r>
          </a:p>
          <a:p>
            <a:pPr algn="just">
              <a:spcBef>
                <a:spcPts val="600"/>
              </a:spcBef>
            </a:pPr>
            <a:endParaRPr lang="en-US" sz="1600" b="1" dirty="0"/>
          </a:p>
          <a:p>
            <a:pPr lvl="1" algn="just">
              <a:spcBef>
                <a:spcPts val="600"/>
              </a:spcBef>
            </a:pPr>
            <a:endParaRPr lang="en-US" sz="1400" dirty="0"/>
          </a:p>
        </p:txBody>
      </p:sp>
      <p:grpSp>
        <p:nvGrpSpPr>
          <p:cNvPr id="19" name="Group 18">
            <a:extLst>
              <a:ext uri="{FF2B5EF4-FFF2-40B4-BE49-F238E27FC236}">
                <a16:creationId xmlns:a16="http://schemas.microsoft.com/office/drawing/2014/main" id="{BA49AD95-25C3-4096-9496-A0E9ED495CB7}"/>
              </a:ext>
            </a:extLst>
          </p:cNvPr>
          <p:cNvGrpSpPr/>
          <p:nvPr/>
        </p:nvGrpSpPr>
        <p:grpSpPr>
          <a:xfrm>
            <a:off x="7453644" y="2061621"/>
            <a:ext cx="3361635" cy="1786912"/>
            <a:chOff x="1658452" y="4489196"/>
            <a:chExt cx="3361635" cy="1786912"/>
          </a:xfrm>
        </p:grpSpPr>
        <p:grpSp>
          <p:nvGrpSpPr>
            <p:cNvPr id="20" name="Group 19">
              <a:extLst>
                <a:ext uri="{FF2B5EF4-FFF2-40B4-BE49-F238E27FC236}">
                  <a16:creationId xmlns:a16="http://schemas.microsoft.com/office/drawing/2014/main" id="{C8A0341D-8419-4345-A9D6-5AFEE3E8B42A}"/>
                </a:ext>
              </a:extLst>
            </p:cNvPr>
            <p:cNvGrpSpPr/>
            <p:nvPr/>
          </p:nvGrpSpPr>
          <p:grpSpPr>
            <a:xfrm>
              <a:off x="1658452" y="4489196"/>
              <a:ext cx="3361635" cy="1786912"/>
              <a:chOff x="1241892" y="4536761"/>
              <a:chExt cx="3361635" cy="1786912"/>
            </a:xfrm>
          </p:grpSpPr>
          <p:sp>
            <p:nvSpPr>
              <p:cNvPr id="23" name="TextBox 22">
                <a:extLst>
                  <a:ext uri="{FF2B5EF4-FFF2-40B4-BE49-F238E27FC236}">
                    <a16:creationId xmlns:a16="http://schemas.microsoft.com/office/drawing/2014/main" id="{5854298A-9FF7-4AAB-BA8F-03BCF5D0255A}"/>
                  </a:ext>
                </a:extLst>
              </p:cNvPr>
              <p:cNvSpPr txBox="1"/>
              <p:nvPr/>
            </p:nvSpPr>
            <p:spPr>
              <a:xfrm>
                <a:off x="1409532" y="4536761"/>
                <a:ext cx="579120" cy="244682"/>
              </a:xfrm>
              <a:prstGeom prst="rect">
                <a:avLst/>
              </a:prstGeom>
              <a:noFill/>
            </p:spPr>
            <p:txBody>
              <a:bodyPr wrap="square" rtlCol="0">
                <a:spAutoFit/>
              </a:bodyPr>
              <a:lstStyle/>
              <a:p>
                <a:r>
                  <a:rPr lang="en-US" sz="1100"/>
                  <a:t>   B42</a:t>
                </a:r>
              </a:p>
            </p:txBody>
          </p:sp>
          <p:grpSp>
            <p:nvGrpSpPr>
              <p:cNvPr id="24" name="Group 23">
                <a:extLst>
                  <a:ext uri="{FF2B5EF4-FFF2-40B4-BE49-F238E27FC236}">
                    <a16:creationId xmlns:a16="http://schemas.microsoft.com/office/drawing/2014/main" id="{A6A70945-AB8E-4A18-B720-E1BB1810D32C}"/>
                  </a:ext>
                </a:extLst>
              </p:cNvPr>
              <p:cNvGrpSpPr/>
              <p:nvPr/>
            </p:nvGrpSpPr>
            <p:grpSpPr>
              <a:xfrm>
                <a:off x="1241892" y="4659102"/>
                <a:ext cx="3361635" cy="1664571"/>
                <a:chOff x="1221572" y="4683933"/>
                <a:chExt cx="3361635" cy="1664571"/>
              </a:xfrm>
            </p:grpSpPr>
            <p:pic>
              <p:nvPicPr>
                <p:cNvPr id="25" name="Graphic 24">
                  <a:extLst>
                    <a:ext uri="{FF2B5EF4-FFF2-40B4-BE49-F238E27FC236}">
                      <a16:creationId xmlns:a16="http://schemas.microsoft.com/office/drawing/2014/main" id="{D80CF1FF-60B4-4AA5-B190-AAB56216072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21572" y="4683933"/>
                  <a:ext cx="914400" cy="914400"/>
                </a:xfrm>
                <a:prstGeom prst="rect">
                  <a:avLst/>
                </a:prstGeom>
              </p:spPr>
            </p:pic>
            <p:pic>
              <p:nvPicPr>
                <p:cNvPr id="26" name="Graphic 25" descr="Smart Phone with solid fill">
                  <a:extLst>
                    <a:ext uri="{FF2B5EF4-FFF2-40B4-BE49-F238E27FC236}">
                      <a16:creationId xmlns:a16="http://schemas.microsoft.com/office/drawing/2014/main" id="{9F0BA0BD-B400-4A28-ABE8-3A9CC9D743E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159137" y="5357148"/>
                  <a:ext cx="424070" cy="424070"/>
                </a:xfrm>
                <a:prstGeom prst="rect">
                  <a:avLst/>
                </a:prstGeom>
              </p:spPr>
            </p:pic>
            <p:pic>
              <p:nvPicPr>
                <p:cNvPr id="27" name="Graphic 26" descr="Cell Tower with solid fill">
                  <a:extLst>
                    <a:ext uri="{FF2B5EF4-FFF2-40B4-BE49-F238E27FC236}">
                      <a16:creationId xmlns:a16="http://schemas.microsoft.com/office/drawing/2014/main" id="{FEA43D0C-C731-4312-9AEF-014628268F3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600763" y="5434104"/>
                  <a:ext cx="914400" cy="914400"/>
                </a:xfrm>
                <a:prstGeom prst="rect">
                  <a:avLst/>
                </a:prstGeom>
              </p:spPr>
            </p:pic>
            <p:sp>
              <p:nvSpPr>
                <p:cNvPr id="28" name="TextBox 27">
                  <a:extLst>
                    <a:ext uri="{FF2B5EF4-FFF2-40B4-BE49-F238E27FC236}">
                      <a16:creationId xmlns:a16="http://schemas.microsoft.com/office/drawing/2014/main" id="{2447765C-4292-4556-87F4-4F3EFA10CFB8}"/>
                    </a:ext>
                  </a:extLst>
                </p:cNvPr>
                <p:cNvSpPr txBox="1"/>
                <p:nvPr/>
              </p:nvSpPr>
              <p:spPr>
                <a:xfrm>
                  <a:off x="2772239" y="5273016"/>
                  <a:ext cx="579120" cy="244682"/>
                </a:xfrm>
                <a:prstGeom prst="rect">
                  <a:avLst/>
                </a:prstGeom>
                <a:noFill/>
              </p:spPr>
              <p:txBody>
                <a:bodyPr wrap="square" rtlCol="0">
                  <a:spAutoFit/>
                </a:bodyPr>
                <a:lstStyle/>
                <a:p>
                  <a:r>
                    <a:rPr lang="en-US" sz="1100"/>
                    <a:t>   n77</a:t>
                  </a:r>
                </a:p>
              </p:txBody>
            </p:sp>
            <p:cxnSp>
              <p:nvCxnSpPr>
                <p:cNvPr id="29" name="Straight Connector 28">
                  <a:extLst>
                    <a:ext uri="{FF2B5EF4-FFF2-40B4-BE49-F238E27FC236}">
                      <a16:creationId xmlns:a16="http://schemas.microsoft.com/office/drawing/2014/main" id="{B1D158B7-0D54-41F6-B2E9-12DFD212EB51}"/>
                    </a:ext>
                  </a:extLst>
                </p:cNvPr>
                <p:cNvCxnSpPr>
                  <a:cxnSpLocks/>
                </p:cNvCxnSpPr>
                <p:nvPr/>
              </p:nvCxnSpPr>
              <p:spPr>
                <a:xfrm>
                  <a:off x="2135972" y="4895204"/>
                  <a:ext cx="2023165" cy="500153"/>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E64B316F-8674-42E1-B8C1-EB2C259DA725}"/>
                    </a:ext>
                  </a:extLst>
                </p:cNvPr>
                <p:cNvCxnSpPr>
                  <a:cxnSpLocks/>
                  <a:endCxn id="26" idx="1"/>
                </p:cNvCxnSpPr>
                <p:nvPr/>
              </p:nvCxnSpPr>
              <p:spPr>
                <a:xfrm flipV="1">
                  <a:off x="3423920" y="5569183"/>
                  <a:ext cx="735217" cy="217665"/>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grpSp>
        <p:cxnSp>
          <p:nvCxnSpPr>
            <p:cNvPr id="21" name="Connector: Curved 20">
              <a:extLst>
                <a:ext uri="{FF2B5EF4-FFF2-40B4-BE49-F238E27FC236}">
                  <a16:creationId xmlns:a16="http://schemas.microsoft.com/office/drawing/2014/main" id="{D8BB6284-9EA0-4978-B1D8-61D6309336A6}"/>
                </a:ext>
              </a:extLst>
            </p:cNvPr>
            <p:cNvCxnSpPr>
              <a:cxnSpLocks/>
            </p:cNvCxnSpPr>
            <p:nvPr/>
          </p:nvCxnSpPr>
          <p:spPr>
            <a:xfrm>
              <a:off x="2509207" y="5356001"/>
              <a:ext cx="558800" cy="542848"/>
            </a:xfrm>
            <a:prstGeom prst="curvedConnector3">
              <a:avLst>
                <a:gd name="adj1" fmla="val 50000"/>
              </a:avLst>
            </a:prstGeom>
            <a:ln>
              <a:solidFill>
                <a:srgbClr val="525252"/>
              </a:solidFill>
            </a:ln>
          </p:spPr>
          <p:style>
            <a:lnRef idx="1">
              <a:schemeClr val="accent1"/>
            </a:lnRef>
            <a:fillRef idx="0">
              <a:schemeClr val="accent1"/>
            </a:fillRef>
            <a:effectRef idx="0">
              <a:schemeClr val="accent1"/>
            </a:effectRef>
            <a:fontRef idx="minor">
              <a:schemeClr val="tx1"/>
            </a:fontRef>
          </p:style>
        </p:cxnSp>
        <p:pic>
          <p:nvPicPr>
            <p:cNvPr id="22" name="Graphic 21" descr="Stopwatch with solid fill">
              <a:extLst>
                <a:ext uri="{FF2B5EF4-FFF2-40B4-BE49-F238E27FC236}">
                  <a16:creationId xmlns:a16="http://schemas.microsoft.com/office/drawing/2014/main" id="{D8285910-5266-4EF9-858A-3087FA40868B}"/>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509207" y="5615394"/>
              <a:ext cx="294532" cy="295167"/>
            </a:xfrm>
            <a:prstGeom prst="rect">
              <a:avLst/>
            </a:prstGeom>
          </p:spPr>
        </p:pic>
      </p:grpSp>
      <p:sp>
        <p:nvSpPr>
          <p:cNvPr id="31" name="TextBox 30">
            <a:extLst>
              <a:ext uri="{FF2B5EF4-FFF2-40B4-BE49-F238E27FC236}">
                <a16:creationId xmlns:a16="http://schemas.microsoft.com/office/drawing/2014/main" id="{5DFD51EB-2BB6-48F1-AF56-C18791E3C27B}"/>
              </a:ext>
            </a:extLst>
          </p:cNvPr>
          <p:cNvSpPr txBox="1"/>
          <p:nvPr/>
        </p:nvSpPr>
        <p:spPr>
          <a:xfrm>
            <a:off x="381000" y="1502646"/>
            <a:ext cx="10548580" cy="400110"/>
          </a:xfrm>
          <a:prstGeom prst="rect">
            <a:avLst/>
          </a:prstGeom>
          <a:noFill/>
        </p:spPr>
        <p:txBody>
          <a:bodyPr wrap="square">
            <a:spAutoFit/>
          </a:bodyPr>
          <a:lstStyle/>
          <a:p>
            <a:pPr defTabSz="914400" hangingPunct="1">
              <a:spcBef>
                <a:spcPts val="600"/>
              </a:spcBef>
            </a:pPr>
            <a:r>
              <a:rPr lang="it-IT" sz="2000" b="1" kern="1200" dirty="0">
                <a:solidFill>
                  <a:schemeClr val="accent1"/>
                </a:solidFill>
                <a:latin typeface="+mj-lt"/>
              </a:rPr>
              <a:t>Non-co-located scenario for FR1 intra-band non-contiguous</a:t>
            </a:r>
            <a:r>
              <a:rPr lang="en-US" sz="2000" b="1" kern="1200" dirty="0">
                <a:solidFill>
                  <a:schemeClr val="accent1"/>
                </a:solidFill>
                <a:latin typeface="+mj-lt"/>
              </a:rPr>
              <a:t> EN-DC and NR-CA</a:t>
            </a:r>
          </a:p>
        </p:txBody>
      </p:sp>
      <p:sp>
        <p:nvSpPr>
          <p:cNvPr id="32" name="Content Placeholder 2">
            <a:extLst>
              <a:ext uri="{FF2B5EF4-FFF2-40B4-BE49-F238E27FC236}">
                <a16:creationId xmlns:a16="http://schemas.microsoft.com/office/drawing/2014/main" id="{AA8B80CC-56DD-4863-AA12-ABAB400E312F}"/>
              </a:ext>
            </a:extLst>
          </p:cNvPr>
          <p:cNvSpPr txBox="1">
            <a:spLocks/>
          </p:cNvSpPr>
          <p:nvPr/>
        </p:nvSpPr>
        <p:spPr>
          <a:xfrm>
            <a:off x="380999" y="4075672"/>
            <a:ext cx="10548580" cy="1757233"/>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100000"/>
              </a:lnSpc>
              <a:spcBef>
                <a:spcPts val="1200"/>
              </a:spcBef>
              <a:buFont typeface="IntelOne Display Regular" panose="020B0503020203020204" pitchFamily="34" charset="0"/>
              <a:buNone/>
            </a:pPr>
            <a:r>
              <a:rPr lang="en-US" sz="1600" dirty="0">
                <a:solidFill>
                  <a:schemeClr val="accent1"/>
                </a:solidFill>
              </a:rPr>
              <a:t>Candidate objectives </a:t>
            </a:r>
          </a:p>
          <a:p>
            <a:pPr marL="685800" lvl="2">
              <a:lnSpc>
                <a:spcPct val="100000"/>
              </a:lnSpc>
              <a:spcBef>
                <a:spcPts val="600"/>
              </a:spcBef>
            </a:pPr>
            <a:r>
              <a:rPr lang="en-US" sz="1600" i="1" dirty="0"/>
              <a:t>Study and if feasible, support non-co-located scenario for FR1 intra-band non-contiguous EN-DC/NR-CA</a:t>
            </a:r>
            <a:endParaRPr lang="en-GB" sz="1600" i="1" dirty="0"/>
          </a:p>
          <a:p>
            <a:pPr marL="1143000" lvl="3">
              <a:lnSpc>
                <a:spcPct val="100000"/>
              </a:lnSpc>
              <a:spcBef>
                <a:spcPts val="600"/>
              </a:spcBef>
            </a:pPr>
            <a:r>
              <a:rPr lang="en-GB" sz="1400" i="1" dirty="0"/>
              <a:t>MRTD/MTTD requirements</a:t>
            </a:r>
          </a:p>
          <a:p>
            <a:pPr marL="1143000" lvl="3">
              <a:lnSpc>
                <a:spcPct val="100000"/>
              </a:lnSpc>
              <a:spcBef>
                <a:spcPts val="600"/>
              </a:spcBef>
            </a:pPr>
            <a:r>
              <a:rPr lang="en-GB" sz="1400" i="1" dirty="0"/>
              <a:t>PDSCH demodulation performance requirement based on the applicable MRTD and power imbalance</a:t>
            </a:r>
          </a:p>
          <a:p>
            <a:pPr marL="1143000" lvl="3">
              <a:lnSpc>
                <a:spcPct val="100000"/>
              </a:lnSpc>
              <a:spcBef>
                <a:spcPts val="600"/>
              </a:spcBef>
            </a:pPr>
            <a:r>
              <a:rPr lang="en-US" sz="1400" i="1" dirty="0"/>
              <a:t>Consider UEs capable and not capable of supporting intra-band non-contiguous NR-CA and EN-DC in the same way to support inter-band CA, i.e., UE indicating  / not capable of interBandMRDC-WithOverlapDL-Bands-r16</a:t>
            </a:r>
          </a:p>
          <a:p>
            <a:pPr marL="228600" lvl="1">
              <a:lnSpc>
                <a:spcPct val="100000"/>
              </a:lnSpc>
              <a:spcBef>
                <a:spcPts val="600"/>
              </a:spcBef>
            </a:pPr>
            <a:endParaRPr lang="en-US" sz="1400" dirty="0"/>
          </a:p>
          <a:p>
            <a:pPr algn="just">
              <a:spcBef>
                <a:spcPts val="600"/>
              </a:spcBef>
            </a:pPr>
            <a:endParaRPr lang="en-GB" altLang="ja-JP" sz="1600" dirty="0"/>
          </a:p>
          <a:p>
            <a:pPr algn="just">
              <a:spcBef>
                <a:spcPts val="600"/>
              </a:spcBef>
            </a:pPr>
            <a:endParaRPr lang="en-US" sz="1600" b="1" dirty="0"/>
          </a:p>
          <a:p>
            <a:pPr lvl="1" algn="just">
              <a:spcBef>
                <a:spcPts val="600"/>
              </a:spcBef>
            </a:pPr>
            <a:endParaRPr lang="en-US" sz="1400" dirty="0"/>
          </a:p>
        </p:txBody>
      </p:sp>
    </p:spTree>
    <p:extLst>
      <p:ext uri="{BB962C8B-B14F-4D97-AF65-F5344CB8AC3E}">
        <p14:creationId xmlns:p14="http://schemas.microsoft.com/office/powerpoint/2010/main" val="13485547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pPr lvl="0"/>
            <a:r>
              <a:rPr lang="en-US" b="1" dirty="0"/>
              <a:t>Use Case Enhancements (cross-area)</a:t>
            </a:r>
            <a:endParaRPr lang="en-US" sz="3600"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1" y="1487056"/>
            <a:ext cx="7342762" cy="4689908"/>
          </a:xfrm>
        </p:spPr>
        <p:txBody>
          <a:bodyPr>
            <a:noAutofit/>
          </a:bodyPr>
          <a:lstStyle/>
          <a:p>
            <a:pPr marL="0" indent="0" algn="just">
              <a:lnSpc>
                <a:spcPct val="120000"/>
              </a:lnSpc>
              <a:spcBef>
                <a:spcPts val="1800"/>
              </a:spcBef>
              <a:buNone/>
            </a:pPr>
            <a:r>
              <a:rPr lang="en-US" sz="2000" b="1" dirty="0">
                <a:solidFill>
                  <a:schemeClr val="accent1"/>
                </a:solidFill>
              </a:rPr>
              <a:t>NR FR2 HST enhancements</a:t>
            </a:r>
            <a:endParaRPr lang="en-US" sz="2000" dirty="0">
              <a:solidFill>
                <a:schemeClr val="accent1"/>
              </a:solidFill>
            </a:endParaRPr>
          </a:p>
          <a:p>
            <a:pPr marL="228600" lvl="1">
              <a:lnSpc>
                <a:spcPct val="100000"/>
              </a:lnSpc>
              <a:spcBef>
                <a:spcPts val="600"/>
              </a:spcBef>
            </a:pPr>
            <a:r>
              <a:rPr lang="en-US" sz="1600" dirty="0"/>
              <a:t>Further evolution of FR2 HST requirements is recommended to allow improved NR operation under a new promising scenario</a:t>
            </a:r>
          </a:p>
          <a:p>
            <a:pPr marL="228600" lvl="1">
              <a:lnSpc>
                <a:spcPct val="100000"/>
              </a:lnSpc>
              <a:spcBef>
                <a:spcPts val="600"/>
              </a:spcBef>
            </a:pPr>
            <a:r>
              <a:rPr lang="en-US" sz="1600" dirty="0"/>
              <a:t>Key objectives: </a:t>
            </a:r>
          </a:p>
          <a:p>
            <a:pPr marL="685800" lvl="2">
              <a:lnSpc>
                <a:spcPct val="100000"/>
              </a:lnSpc>
              <a:spcBef>
                <a:spcPts val="600"/>
              </a:spcBef>
            </a:pPr>
            <a:r>
              <a:rPr lang="en-US" sz="1400" i="1" dirty="0"/>
              <a:t>Support HST velocity of up to a maximum of 500km/h, with carrier frequency up to 30GHz (RRM/Demod)</a:t>
            </a:r>
            <a:endParaRPr lang="en-US" sz="1200" i="1" dirty="0"/>
          </a:p>
          <a:p>
            <a:pPr marL="685800" lvl="2">
              <a:lnSpc>
                <a:spcPct val="100000"/>
              </a:lnSpc>
              <a:spcBef>
                <a:spcPts val="600"/>
              </a:spcBef>
            </a:pPr>
            <a:r>
              <a:rPr lang="en-US" sz="1400" i="1" dirty="0"/>
              <a:t>Enable HST FR2 multi-panel reception CPEs (RF/RRM/Demod)</a:t>
            </a:r>
          </a:p>
          <a:p>
            <a:pPr marL="685800" lvl="2">
              <a:lnSpc>
                <a:spcPct val="100000"/>
              </a:lnSpc>
              <a:spcBef>
                <a:spcPts val="600"/>
              </a:spcBef>
            </a:pPr>
            <a:r>
              <a:rPr lang="en-US" sz="1400" i="1" dirty="0"/>
              <a:t>Requirements for FR2 HST tunnel deployment scenario</a:t>
            </a:r>
          </a:p>
          <a:p>
            <a:pPr marL="685800" lvl="2">
              <a:lnSpc>
                <a:spcPct val="100000"/>
              </a:lnSpc>
              <a:spcBef>
                <a:spcPts val="600"/>
              </a:spcBef>
            </a:pPr>
            <a:r>
              <a:rPr lang="en-US" sz="1400" i="1" dirty="0"/>
              <a:t>Enhanced UL  timing adjustment mechanisms with large propagation delays from different TRPs to UE (if not supported in Rel-17)</a:t>
            </a:r>
          </a:p>
          <a:p>
            <a:pPr marL="0" indent="0" algn="just">
              <a:lnSpc>
                <a:spcPct val="120000"/>
              </a:lnSpc>
              <a:spcBef>
                <a:spcPts val="1800"/>
              </a:spcBef>
              <a:buNone/>
            </a:pPr>
            <a:r>
              <a:rPr lang="en-US" sz="2000" b="1" dirty="0">
                <a:solidFill>
                  <a:schemeClr val="accent1"/>
                </a:solidFill>
              </a:rPr>
              <a:t>NR ATG (Air-to-Ground)</a:t>
            </a:r>
            <a:endParaRPr lang="en-US" sz="2000" dirty="0">
              <a:solidFill>
                <a:schemeClr val="accent1"/>
              </a:solidFill>
            </a:endParaRPr>
          </a:p>
          <a:p>
            <a:pPr marL="228600" lvl="1">
              <a:lnSpc>
                <a:spcPct val="100000"/>
              </a:lnSpc>
              <a:spcBef>
                <a:spcPts val="600"/>
              </a:spcBef>
            </a:pPr>
            <a:r>
              <a:rPr lang="en-US" sz="1600" dirty="0"/>
              <a:t>New scenario to extend 5G technology reach. </a:t>
            </a:r>
          </a:p>
          <a:p>
            <a:pPr marL="228600" lvl="1">
              <a:lnSpc>
                <a:spcPct val="100000"/>
              </a:lnSpc>
              <a:spcBef>
                <a:spcPts val="600"/>
              </a:spcBef>
            </a:pPr>
            <a:r>
              <a:rPr lang="en-US" sz="1600" dirty="0"/>
              <a:t>Extensive scope discussion in Rel-17 timeframe with stable objectives.</a:t>
            </a:r>
          </a:p>
          <a:p>
            <a:pPr marL="228600" lvl="1">
              <a:lnSpc>
                <a:spcPct val="100000"/>
              </a:lnSpc>
              <a:spcBef>
                <a:spcPts val="600"/>
              </a:spcBef>
            </a:pPr>
            <a:r>
              <a:rPr lang="en-US" sz="1600" dirty="0"/>
              <a:t>WI objectives in RP-212682 can be used as baseline</a:t>
            </a:r>
          </a:p>
          <a:p>
            <a:pPr marL="228600" lvl="1">
              <a:lnSpc>
                <a:spcPct val="100000"/>
              </a:lnSpc>
              <a:spcBef>
                <a:spcPts val="600"/>
              </a:spcBef>
            </a:pPr>
            <a:endParaRPr lang="en-US" sz="1400" dirty="0"/>
          </a:p>
          <a:p>
            <a:endParaRPr lang="en-US" sz="2000" dirty="0"/>
          </a:p>
        </p:txBody>
      </p:sp>
      <p:grpSp>
        <p:nvGrpSpPr>
          <p:cNvPr id="16" name="Group 15">
            <a:extLst>
              <a:ext uri="{FF2B5EF4-FFF2-40B4-BE49-F238E27FC236}">
                <a16:creationId xmlns:a16="http://schemas.microsoft.com/office/drawing/2014/main" id="{4FEC898C-F018-4D55-9905-9CB22AFEEFC2}"/>
              </a:ext>
            </a:extLst>
          </p:cNvPr>
          <p:cNvGrpSpPr/>
          <p:nvPr/>
        </p:nvGrpSpPr>
        <p:grpSpPr>
          <a:xfrm>
            <a:off x="8188163" y="1710104"/>
            <a:ext cx="2492807" cy="2121906"/>
            <a:chOff x="7354218" y="4665087"/>
            <a:chExt cx="3135421" cy="2128338"/>
          </a:xfrm>
        </p:grpSpPr>
        <p:grpSp>
          <p:nvGrpSpPr>
            <p:cNvPr id="17" name="Group 16">
              <a:extLst>
                <a:ext uri="{FF2B5EF4-FFF2-40B4-BE49-F238E27FC236}">
                  <a16:creationId xmlns:a16="http://schemas.microsoft.com/office/drawing/2014/main" id="{4DFB512B-FDD5-446F-BF62-4EA8C796AEEC}"/>
                </a:ext>
              </a:extLst>
            </p:cNvPr>
            <p:cNvGrpSpPr/>
            <p:nvPr/>
          </p:nvGrpSpPr>
          <p:grpSpPr>
            <a:xfrm>
              <a:off x="8361680" y="5059680"/>
              <a:ext cx="528320" cy="555307"/>
              <a:chOff x="8016240" y="4753787"/>
              <a:chExt cx="1064400" cy="1064400"/>
            </a:xfrm>
          </p:grpSpPr>
          <p:pic>
            <p:nvPicPr>
              <p:cNvPr id="23" name="Graphic 22" descr="Smart Phone with solid fill">
                <a:extLst>
                  <a:ext uri="{FF2B5EF4-FFF2-40B4-BE49-F238E27FC236}">
                    <a16:creationId xmlns:a16="http://schemas.microsoft.com/office/drawing/2014/main" id="{2A1A9A0A-D5F2-4727-8A1F-8852FF8ACD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016240" y="4753787"/>
                <a:ext cx="914400" cy="914400"/>
              </a:xfrm>
              <a:prstGeom prst="rect">
                <a:avLst/>
              </a:prstGeom>
            </p:spPr>
          </p:pic>
          <p:pic>
            <p:nvPicPr>
              <p:cNvPr id="24" name="Graphic 23" descr="Smart Phone outline">
                <a:extLst>
                  <a:ext uri="{FF2B5EF4-FFF2-40B4-BE49-F238E27FC236}">
                    <a16:creationId xmlns:a16="http://schemas.microsoft.com/office/drawing/2014/main" id="{CB867433-39C9-415E-AE62-F8762BE94E2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166240" y="4903787"/>
                <a:ext cx="914400" cy="914400"/>
              </a:xfrm>
              <a:prstGeom prst="rect">
                <a:avLst/>
              </a:prstGeom>
            </p:spPr>
          </p:pic>
        </p:grpSp>
        <p:pic>
          <p:nvPicPr>
            <p:cNvPr id="18" name="Graphic 17" descr="Train with solid fill">
              <a:extLst>
                <a:ext uri="{FF2B5EF4-FFF2-40B4-BE49-F238E27FC236}">
                  <a16:creationId xmlns:a16="http://schemas.microsoft.com/office/drawing/2014/main" id="{0ADA64E2-98A5-41FA-9A51-D6E6B38B15D9}"/>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8181975" y="5522913"/>
              <a:ext cx="914400" cy="914400"/>
            </a:xfrm>
            <a:prstGeom prst="rect">
              <a:avLst/>
            </a:prstGeom>
          </p:spPr>
        </p:pic>
        <p:pic>
          <p:nvPicPr>
            <p:cNvPr id="19" name="Graphic 18">
              <a:extLst>
                <a:ext uri="{FF2B5EF4-FFF2-40B4-BE49-F238E27FC236}">
                  <a16:creationId xmlns:a16="http://schemas.microsoft.com/office/drawing/2014/main" id="{6BF5A9BF-EDAD-47F6-B8ED-AD2C2DEA2736}"/>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7354218" y="4665087"/>
              <a:ext cx="611740" cy="611740"/>
            </a:xfrm>
            <a:prstGeom prst="rect">
              <a:avLst/>
            </a:prstGeom>
          </p:spPr>
        </p:pic>
        <p:pic>
          <p:nvPicPr>
            <p:cNvPr id="20" name="Graphic 19">
              <a:extLst>
                <a:ext uri="{FF2B5EF4-FFF2-40B4-BE49-F238E27FC236}">
                  <a16:creationId xmlns:a16="http://schemas.microsoft.com/office/drawing/2014/main" id="{15EE38FC-8F2C-4ACF-BA46-DF7703E3FF9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269414" y="5573200"/>
              <a:ext cx="1220225" cy="1220225"/>
            </a:xfrm>
            <a:prstGeom prst="rect">
              <a:avLst/>
            </a:prstGeom>
          </p:spPr>
        </p:pic>
        <p:cxnSp>
          <p:nvCxnSpPr>
            <p:cNvPr id="21" name="Straight Connector 20">
              <a:extLst>
                <a:ext uri="{FF2B5EF4-FFF2-40B4-BE49-F238E27FC236}">
                  <a16:creationId xmlns:a16="http://schemas.microsoft.com/office/drawing/2014/main" id="{F8AFCC3E-44A8-4F75-94CD-0021FDACDC8B}"/>
                </a:ext>
              </a:extLst>
            </p:cNvPr>
            <p:cNvCxnSpPr>
              <a:cxnSpLocks/>
            </p:cNvCxnSpPr>
            <p:nvPr/>
          </p:nvCxnSpPr>
          <p:spPr>
            <a:xfrm>
              <a:off x="7860904" y="4920337"/>
              <a:ext cx="596864" cy="28838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C7B951A-B12F-4FE9-8CF5-6ACE938748D9}"/>
                </a:ext>
              </a:extLst>
            </p:cNvPr>
            <p:cNvCxnSpPr>
              <a:cxnSpLocks/>
            </p:cNvCxnSpPr>
            <p:nvPr/>
          </p:nvCxnSpPr>
          <p:spPr>
            <a:xfrm>
              <a:off x="8815547" y="5349393"/>
              <a:ext cx="596864" cy="288382"/>
            </a:xfrm>
            <a:prstGeom prst="line">
              <a:avLst/>
            </a:prstGeom>
            <a:ln w="19050">
              <a:solidFill>
                <a:srgbClr val="00B05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479296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r>
              <a:rPr lang="en-US" b="1" dirty="0"/>
              <a:t>UE RF Enhancements</a:t>
            </a:r>
            <a:endParaRPr lang="en-US"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0" y="2217906"/>
            <a:ext cx="10972800" cy="3959057"/>
          </a:xfrm>
        </p:spPr>
        <p:txBody>
          <a:bodyPr numCol="2" spcCol="360000">
            <a:normAutofit/>
          </a:bodyPr>
          <a:lstStyle/>
          <a:p>
            <a:pPr marL="0" indent="0" algn="ctr">
              <a:lnSpc>
                <a:spcPct val="80000"/>
              </a:lnSpc>
              <a:spcBef>
                <a:spcPts val="1800"/>
              </a:spcBef>
              <a:buNone/>
            </a:pPr>
            <a:r>
              <a:rPr lang="en-US" sz="2000" b="1" u="sng" dirty="0">
                <a:solidFill>
                  <a:schemeClr val="accent1"/>
                </a:solidFill>
              </a:rPr>
              <a:t>FR2 RF enhancements</a:t>
            </a:r>
          </a:p>
          <a:p>
            <a:pPr marL="228600" lvl="2" algn="just">
              <a:spcBef>
                <a:spcPts val="1000"/>
              </a:spcBef>
            </a:pPr>
            <a:r>
              <a:rPr lang="en-US" sz="1600" b="1" dirty="0"/>
              <a:t>FR2-2 intra-band DL/UL CA based on CBM/IBM and FR2-1/FR2-2 inter-band CA based on IBM</a:t>
            </a:r>
          </a:p>
          <a:p>
            <a:pPr marL="685800" lvl="2" algn="just">
              <a:spcBef>
                <a:spcPts val="1000"/>
              </a:spcBef>
            </a:pPr>
            <a:r>
              <a:rPr lang="en-US" sz="1400" dirty="0"/>
              <a:t>CA support for FR2-2 may not be introduced in Rel-17 and can be considered for Rel-18. Comparing to FR2-1 the max frequency separation in FR2-2 band is much larger and IBM can be considered for intra-band CA on top of CBM.</a:t>
            </a:r>
          </a:p>
          <a:p>
            <a:pPr marL="228600" lvl="1" algn="just">
              <a:spcBef>
                <a:spcPts val="1000"/>
              </a:spcBef>
            </a:pPr>
            <a:r>
              <a:rPr lang="en-US" sz="1600" b="1" dirty="0"/>
              <a:t>FR2 ON/ON switching time enhancements</a:t>
            </a:r>
            <a:endParaRPr lang="en-US" sz="1600" dirty="0"/>
          </a:p>
          <a:p>
            <a:pPr marL="685800" lvl="2" algn="just">
              <a:spcBef>
                <a:spcPts val="1000"/>
              </a:spcBef>
            </a:pPr>
            <a:r>
              <a:rPr lang="en-US" sz="1400" dirty="0"/>
              <a:t>ON/ON transient time has a big impact on the overall spectral efficiency of FR2-1 and FR2-2. Further tightening of RF requirements can be beneficial to improve the performance and enable operation with high order modulations.</a:t>
            </a:r>
          </a:p>
          <a:p>
            <a:pPr marL="228600" lvl="1" algn="just">
              <a:spcBef>
                <a:spcPts val="1000"/>
              </a:spcBef>
            </a:pPr>
            <a:r>
              <a:rPr lang="en-US" sz="1600" i="1" dirty="0"/>
              <a:t>Note: Rel-17 WI is ongoing and additional objectives can be considered subject to RAN4 progress</a:t>
            </a:r>
          </a:p>
          <a:p>
            <a:pPr marL="0" indent="0" algn="ctr">
              <a:lnSpc>
                <a:spcPct val="80000"/>
              </a:lnSpc>
              <a:spcBef>
                <a:spcPts val="1800"/>
              </a:spcBef>
              <a:buNone/>
            </a:pPr>
            <a:r>
              <a:rPr lang="en-US" sz="2000" b="1" u="sng" dirty="0">
                <a:solidFill>
                  <a:schemeClr val="accent1"/>
                </a:solidFill>
              </a:rPr>
              <a:t>FR1 RF enhancements </a:t>
            </a:r>
          </a:p>
          <a:p>
            <a:pPr marL="228600" lvl="1" algn="just">
              <a:spcBef>
                <a:spcPts val="1000"/>
              </a:spcBef>
            </a:pPr>
            <a:r>
              <a:rPr lang="en-US" sz="1600" b="1" dirty="0"/>
              <a:t>MSD improvement</a:t>
            </a:r>
          </a:p>
          <a:p>
            <a:pPr marL="685800" lvl="2" algn="just">
              <a:spcBef>
                <a:spcPts val="1000"/>
              </a:spcBef>
            </a:pPr>
            <a:r>
              <a:rPr lang="en-US" sz="1400" dirty="0"/>
              <a:t>Improved MSD performance will have a positive impact on the overall network performance and can be considered as one of the key improvements in Rel-18. The work is expected to have relatively large scope and recommended to be performed in Rel-18 (rather than in Rel-17)</a:t>
            </a:r>
          </a:p>
          <a:p>
            <a:pPr marL="228600" lvl="1" algn="just">
              <a:spcBef>
                <a:spcPts val="1000"/>
              </a:spcBef>
            </a:pPr>
            <a:r>
              <a:rPr lang="en-US" sz="1600" b="1" dirty="0"/>
              <a:t>&gt; 2 TX antennas</a:t>
            </a:r>
          </a:p>
          <a:p>
            <a:pPr marL="685800" lvl="2" algn="just">
              <a:spcBef>
                <a:spcPts val="1000"/>
              </a:spcBef>
            </a:pPr>
            <a:r>
              <a:rPr lang="en-US" sz="1400" dirty="0"/>
              <a:t>Further enhancement of UE antenna performance is possible including 3TX and/or 4TX</a:t>
            </a:r>
          </a:p>
          <a:p>
            <a:pPr marL="685800" lvl="2" algn="just">
              <a:spcBef>
                <a:spcPts val="1000"/>
              </a:spcBef>
            </a:pPr>
            <a:endParaRPr lang="en-US" sz="1400" b="1" dirty="0"/>
          </a:p>
          <a:p>
            <a:endParaRPr lang="en-US" sz="2000" dirty="0"/>
          </a:p>
        </p:txBody>
      </p:sp>
      <p:sp>
        <p:nvSpPr>
          <p:cNvPr id="4" name="Content Placeholder 2">
            <a:extLst>
              <a:ext uri="{FF2B5EF4-FFF2-40B4-BE49-F238E27FC236}">
                <a16:creationId xmlns:a16="http://schemas.microsoft.com/office/drawing/2014/main" id="{68F95317-1C0C-4781-A77B-629AC5F14DF1}"/>
              </a:ext>
            </a:extLst>
          </p:cNvPr>
          <p:cNvSpPr txBox="1">
            <a:spLocks/>
          </p:cNvSpPr>
          <p:nvPr/>
        </p:nvSpPr>
        <p:spPr>
          <a:xfrm>
            <a:off x="381000" y="1487056"/>
            <a:ext cx="10972800" cy="594662"/>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80000"/>
              </a:lnSpc>
              <a:spcBef>
                <a:spcPts val="1800"/>
              </a:spcBef>
              <a:buFont typeface="IntelOne Display Regular" panose="020B0503020203020204" pitchFamily="34" charset="0"/>
              <a:buNone/>
            </a:pPr>
            <a:r>
              <a:rPr lang="en-US" sz="2000" dirty="0">
                <a:solidFill>
                  <a:schemeClr val="accent1"/>
                </a:solidFill>
              </a:rPr>
              <a:t>Further UE RF technology evolution shall be considered with a focus on enabling new use cases and performance improvement </a:t>
            </a:r>
            <a:endParaRPr lang="en-US" sz="2000" dirty="0"/>
          </a:p>
        </p:txBody>
      </p:sp>
    </p:spTree>
    <p:extLst>
      <p:ext uri="{BB962C8B-B14F-4D97-AF65-F5344CB8AC3E}">
        <p14:creationId xmlns:p14="http://schemas.microsoft.com/office/powerpoint/2010/main" val="212550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r>
              <a:rPr lang="en-US" b="1" dirty="0"/>
              <a:t>RRM and MG Enhancements</a:t>
            </a:r>
            <a:endParaRPr lang="en-US"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0" y="2934713"/>
            <a:ext cx="10972800" cy="3619500"/>
          </a:xfrm>
        </p:spPr>
        <p:txBody>
          <a:bodyPr numCol="3" spcCol="360000">
            <a:normAutofit/>
          </a:bodyPr>
          <a:lstStyle/>
          <a:p>
            <a:pPr marL="0" indent="0" algn="ctr">
              <a:lnSpc>
                <a:spcPct val="80000"/>
              </a:lnSpc>
              <a:spcBef>
                <a:spcPts val="1800"/>
              </a:spcBef>
              <a:buNone/>
            </a:pPr>
            <a:r>
              <a:rPr lang="en-US" sz="1800" b="1" u="sng" dirty="0">
                <a:solidFill>
                  <a:schemeClr val="accent1"/>
                </a:solidFill>
              </a:rPr>
              <a:t>FR2 enhancements</a:t>
            </a:r>
          </a:p>
          <a:p>
            <a:r>
              <a:rPr lang="en-US" sz="1600" dirty="0"/>
              <a:t>FR2 delay reduction</a:t>
            </a:r>
          </a:p>
          <a:p>
            <a:r>
              <a:rPr lang="en-US" sz="1600" dirty="0"/>
              <a:t>Network controlled gaps for UE Rx beam switching </a:t>
            </a:r>
          </a:p>
          <a:p>
            <a:r>
              <a:rPr lang="en-US" sz="1600" dirty="0"/>
              <a:t>FR2-FR2 DAPS HO</a:t>
            </a:r>
          </a:p>
          <a:p>
            <a:r>
              <a:rPr lang="en-US" sz="1600" dirty="0"/>
              <a:t>FR2-2 enhancements &amp; leftovers (e.g., NR-DC and FR2-1 - FR2-2 NR CA/DC)</a:t>
            </a:r>
          </a:p>
          <a:p>
            <a:pPr marL="0" indent="0">
              <a:lnSpc>
                <a:spcPct val="80000"/>
              </a:lnSpc>
              <a:spcBef>
                <a:spcPts val="1800"/>
              </a:spcBef>
              <a:buNone/>
            </a:pPr>
            <a:endParaRPr lang="en-US" sz="2000" b="1" dirty="0">
              <a:solidFill>
                <a:schemeClr val="accent1"/>
              </a:solidFill>
            </a:endParaRPr>
          </a:p>
          <a:p>
            <a:pPr marL="0" indent="0">
              <a:lnSpc>
                <a:spcPct val="80000"/>
              </a:lnSpc>
              <a:spcBef>
                <a:spcPts val="1800"/>
              </a:spcBef>
              <a:buNone/>
            </a:pPr>
            <a:endParaRPr lang="en-US" sz="2000" b="1" dirty="0">
              <a:solidFill>
                <a:schemeClr val="accent1"/>
              </a:solidFill>
            </a:endParaRPr>
          </a:p>
          <a:p>
            <a:pPr marL="0" indent="0" algn="ctr">
              <a:lnSpc>
                <a:spcPct val="80000"/>
              </a:lnSpc>
              <a:spcBef>
                <a:spcPts val="1800"/>
              </a:spcBef>
              <a:buNone/>
            </a:pPr>
            <a:r>
              <a:rPr lang="en-US" sz="1800" b="1" u="sng" dirty="0">
                <a:solidFill>
                  <a:schemeClr val="accent1"/>
                </a:solidFill>
              </a:rPr>
              <a:t>General/leftovers</a:t>
            </a:r>
          </a:p>
          <a:p>
            <a:r>
              <a:rPr lang="en-US" sz="1600" dirty="0"/>
              <a:t>FR1 + FR1 NR-DC RRM requirements</a:t>
            </a:r>
          </a:p>
          <a:p>
            <a:r>
              <a:rPr lang="en-US" sz="1600" dirty="0"/>
              <a:t>CMTC</a:t>
            </a:r>
          </a:p>
          <a:p>
            <a:r>
              <a:rPr lang="en-US" sz="1600" dirty="0"/>
              <a:t>RLM enhancements</a:t>
            </a:r>
          </a:p>
          <a:p>
            <a:r>
              <a:rPr lang="en-US" sz="1600" dirty="0"/>
              <a:t>TCI state switch enhancements</a:t>
            </a:r>
            <a:endParaRPr lang="en-US" sz="1800" dirty="0"/>
          </a:p>
          <a:p>
            <a:pPr marL="0" indent="0">
              <a:lnSpc>
                <a:spcPct val="80000"/>
              </a:lnSpc>
              <a:spcBef>
                <a:spcPts val="1800"/>
              </a:spcBef>
              <a:buNone/>
            </a:pPr>
            <a:endParaRPr lang="en-US" sz="2000" b="1" dirty="0">
              <a:solidFill>
                <a:schemeClr val="accent1"/>
              </a:solidFill>
            </a:endParaRPr>
          </a:p>
          <a:p>
            <a:pPr marL="0" indent="0">
              <a:lnSpc>
                <a:spcPct val="80000"/>
              </a:lnSpc>
              <a:spcBef>
                <a:spcPts val="1800"/>
              </a:spcBef>
              <a:buNone/>
            </a:pPr>
            <a:endParaRPr lang="en-US" sz="2000" b="1" dirty="0">
              <a:solidFill>
                <a:schemeClr val="accent1"/>
              </a:solidFill>
            </a:endParaRPr>
          </a:p>
          <a:p>
            <a:pPr marL="0" indent="0" algn="ctr">
              <a:lnSpc>
                <a:spcPct val="80000"/>
              </a:lnSpc>
              <a:spcBef>
                <a:spcPts val="1800"/>
              </a:spcBef>
              <a:buNone/>
            </a:pPr>
            <a:endParaRPr lang="en-US" sz="2000" b="1" u="sng" dirty="0">
              <a:solidFill>
                <a:schemeClr val="accent1"/>
              </a:solidFill>
            </a:endParaRPr>
          </a:p>
          <a:p>
            <a:pPr marL="0" indent="0" algn="ctr">
              <a:lnSpc>
                <a:spcPct val="80000"/>
              </a:lnSpc>
              <a:spcBef>
                <a:spcPts val="1800"/>
              </a:spcBef>
              <a:buNone/>
            </a:pPr>
            <a:endParaRPr lang="en-US" sz="2000" b="1" u="sng" dirty="0">
              <a:solidFill>
                <a:schemeClr val="accent1"/>
              </a:solidFill>
            </a:endParaRPr>
          </a:p>
          <a:p>
            <a:pPr marL="0" indent="0" algn="ctr">
              <a:lnSpc>
                <a:spcPct val="80000"/>
              </a:lnSpc>
              <a:spcBef>
                <a:spcPts val="1800"/>
              </a:spcBef>
              <a:buNone/>
            </a:pPr>
            <a:r>
              <a:rPr lang="en-US" sz="2000" b="1" u="sng" dirty="0">
                <a:solidFill>
                  <a:schemeClr val="accent1"/>
                </a:solidFill>
              </a:rPr>
              <a:t>MG related</a:t>
            </a:r>
          </a:p>
          <a:p>
            <a:r>
              <a:rPr lang="en-US" sz="1600" dirty="0" err="1"/>
              <a:t>NeedForGap</a:t>
            </a:r>
            <a:r>
              <a:rPr lang="en-US" sz="1600" dirty="0"/>
              <a:t> requirements</a:t>
            </a:r>
          </a:p>
          <a:p>
            <a:r>
              <a:rPr lang="en-US" sz="1600" dirty="0"/>
              <a:t>Per-FR gap UE capability enhancement</a:t>
            </a:r>
          </a:p>
          <a:p>
            <a:r>
              <a:rPr lang="en-US" sz="1600" dirty="0"/>
              <a:t>MG sharing enhancements</a:t>
            </a:r>
          </a:p>
          <a:p>
            <a:r>
              <a:rPr lang="en-US" sz="1600" dirty="0"/>
              <a:t>Rel-17 leftovers (MG Enhancements and MUSIM)</a:t>
            </a:r>
          </a:p>
          <a:p>
            <a:endParaRPr lang="en-US" sz="1600" dirty="0"/>
          </a:p>
        </p:txBody>
      </p:sp>
      <p:sp>
        <p:nvSpPr>
          <p:cNvPr id="4" name="Content Placeholder 2">
            <a:extLst>
              <a:ext uri="{FF2B5EF4-FFF2-40B4-BE49-F238E27FC236}">
                <a16:creationId xmlns:a16="http://schemas.microsoft.com/office/drawing/2014/main" id="{7C294DB2-84F1-404C-88EC-9C937F7810E3}"/>
              </a:ext>
            </a:extLst>
          </p:cNvPr>
          <p:cNvSpPr txBox="1">
            <a:spLocks/>
          </p:cNvSpPr>
          <p:nvPr/>
        </p:nvSpPr>
        <p:spPr>
          <a:xfrm>
            <a:off x="381001" y="1487056"/>
            <a:ext cx="10972799" cy="2628014"/>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80000"/>
              </a:lnSpc>
              <a:spcBef>
                <a:spcPts val="1800"/>
              </a:spcBef>
              <a:buNone/>
            </a:pPr>
            <a:r>
              <a:rPr lang="en-US" sz="2000" dirty="0">
                <a:solidFill>
                  <a:schemeClr val="accent1"/>
                </a:solidFill>
              </a:rPr>
              <a:t>RRM performance improvements are critical to ensure optimized UE in-field performance. Potential RRM enhancements scope of Rel-18 items shall balance between Rel-15/16/17 RRM “leftovers” (i.e., items deprioritized in previous releases due to TU constraints) and new RRM areas</a:t>
            </a:r>
          </a:p>
          <a:p>
            <a:pPr marL="0" indent="0" algn="just">
              <a:lnSpc>
                <a:spcPct val="80000"/>
              </a:lnSpc>
              <a:spcBef>
                <a:spcPts val="1800"/>
              </a:spcBef>
              <a:buNone/>
            </a:pPr>
            <a:r>
              <a:rPr lang="en-US" sz="2000" b="1" dirty="0">
                <a:solidFill>
                  <a:schemeClr val="accent1"/>
                </a:solidFill>
              </a:rPr>
              <a:t>Candidate enhancements (see details in R4-2200547 and draft </a:t>
            </a:r>
            <a:r>
              <a:rPr lang="en-US" sz="2000" b="1">
                <a:solidFill>
                  <a:schemeClr val="accent1"/>
                </a:solidFill>
              </a:rPr>
              <a:t>WIDs R4-2200550/51)</a:t>
            </a:r>
            <a:endParaRPr lang="en-US" sz="2000" b="1" dirty="0">
              <a:solidFill>
                <a:schemeClr val="accent1"/>
              </a:solidFill>
            </a:endParaRPr>
          </a:p>
        </p:txBody>
      </p:sp>
    </p:spTree>
    <p:extLst>
      <p:ext uri="{BB962C8B-B14F-4D97-AF65-F5344CB8AC3E}">
        <p14:creationId xmlns:p14="http://schemas.microsoft.com/office/powerpoint/2010/main" val="30678188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60C4D5-3E0E-4311-8B15-2961125197EC}"/>
              </a:ext>
            </a:extLst>
          </p:cNvPr>
          <p:cNvSpPr>
            <a:spLocks noGrp="1"/>
          </p:cNvSpPr>
          <p:nvPr>
            <p:ph type="title"/>
          </p:nvPr>
        </p:nvSpPr>
        <p:spPr/>
        <p:txBody>
          <a:bodyPr/>
          <a:lstStyle/>
          <a:p>
            <a:r>
              <a:rPr lang="en-US" b="1" dirty="0"/>
              <a:t>Demodulation Enhancements</a:t>
            </a:r>
            <a:endParaRPr lang="en-US" dirty="0"/>
          </a:p>
        </p:txBody>
      </p:sp>
      <p:sp>
        <p:nvSpPr>
          <p:cNvPr id="3" name="Content Placeholder 2">
            <a:extLst>
              <a:ext uri="{FF2B5EF4-FFF2-40B4-BE49-F238E27FC236}">
                <a16:creationId xmlns:a16="http://schemas.microsoft.com/office/drawing/2014/main" id="{B927BEC2-270C-4F22-916D-F3BBDF82F2F5}"/>
              </a:ext>
            </a:extLst>
          </p:cNvPr>
          <p:cNvSpPr>
            <a:spLocks noGrp="1"/>
          </p:cNvSpPr>
          <p:nvPr>
            <p:ph idx="1"/>
          </p:nvPr>
        </p:nvSpPr>
        <p:spPr>
          <a:xfrm>
            <a:off x="381000" y="2674603"/>
            <a:ext cx="10972800" cy="3647773"/>
          </a:xfrm>
        </p:spPr>
        <p:txBody>
          <a:bodyPr numCol="2" spcCol="360000">
            <a:noAutofit/>
          </a:bodyPr>
          <a:lstStyle/>
          <a:p>
            <a:pPr marL="0" indent="0" algn="ctr">
              <a:lnSpc>
                <a:spcPct val="80000"/>
              </a:lnSpc>
              <a:spcBef>
                <a:spcPts val="1800"/>
              </a:spcBef>
              <a:buNone/>
            </a:pPr>
            <a:r>
              <a:rPr lang="en-US" sz="1800" b="1" u="sng" dirty="0">
                <a:solidFill>
                  <a:schemeClr val="accent1"/>
                </a:solidFill>
              </a:rPr>
              <a:t>UE advanced receivers </a:t>
            </a:r>
          </a:p>
          <a:p>
            <a:pPr>
              <a:lnSpc>
                <a:spcPct val="120000"/>
              </a:lnSpc>
              <a:spcBef>
                <a:spcPts val="600"/>
              </a:spcBef>
            </a:pPr>
            <a:r>
              <a:rPr lang="en-US" sz="1600" dirty="0"/>
              <a:t>MMSE-IRC for time-selective inter-cell interference</a:t>
            </a:r>
          </a:p>
          <a:p>
            <a:pPr>
              <a:lnSpc>
                <a:spcPct val="120000"/>
              </a:lnSpc>
              <a:spcBef>
                <a:spcPts val="600"/>
              </a:spcBef>
            </a:pPr>
            <a:r>
              <a:rPr lang="en-US" sz="1600" dirty="0"/>
              <a:t>Enhanced DL MU-MIMO receivers based on E-MMSE-IRC or R-ML</a:t>
            </a:r>
          </a:p>
          <a:p>
            <a:pPr>
              <a:lnSpc>
                <a:spcPct val="120000"/>
              </a:lnSpc>
              <a:spcBef>
                <a:spcPts val="600"/>
              </a:spcBef>
            </a:pPr>
            <a:r>
              <a:rPr lang="en-US" sz="1600" dirty="0"/>
              <a:t>CRS-IC processing for scenarios with overlapping spectrum for LTE and NR </a:t>
            </a:r>
          </a:p>
          <a:p>
            <a:pPr>
              <a:lnSpc>
                <a:spcPct val="120000"/>
              </a:lnSpc>
              <a:spcBef>
                <a:spcPts val="600"/>
              </a:spcBef>
            </a:pPr>
            <a:r>
              <a:rPr lang="en-US" sz="1600" dirty="0"/>
              <a:t>Enhanced DL multi-DCI multi-TRP receivers</a:t>
            </a:r>
          </a:p>
          <a:p>
            <a:pPr>
              <a:lnSpc>
                <a:spcPct val="120000"/>
              </a:lnSpc>
              <a:spcBef>
                <a:spcPts val="600"/>
              </a:spcBef>
            </a:pPr>
            <a:r>
              <a:rPr lang="en-US" sz="1600" dirty="0"/>
              <a:t>Soft IC receivers for DL SU-MIMO </a:t>
            </a:r>
          </a:p>
          <a:p>
            <a:pPr marL="0" indent="0" algn="just">
              <a:lnSpc>
                <a:spcPct val="80000"/>
              </a:lnSpc>
              <a:spcBef>
                <a:spcPts val="1800"/>
              </a:spcBef>
              <a:buNone/>
            </a:pPr>
            <a:endParaRPr lang="en-US" sz="1800" b="1" dirty="0">
              <a:solidFill>
                <a:schemeClr val="accent1"/>
              </a:solidFill>
            </a:endParaRPr>
          </a:p>
          <a:p>
            <a:pPr marL="0" indent="0" algn="just">
              <a:lnSpc>
                <a:spcPct val="80000"/>
              </a:lnSpc>
              <a:spcBef>
                <a:spcPts val="1800"/>
              </a:spcBef>
              <a:buNone/>
            </a:pPr>
            <a:endParaRPr lang="en-US" sz="1800" b="1" dirty="0">
              <a:solidFill>
                <a:schemeClr val="accent1"/>
              </a:solidFill>
            </a:endParaRPr>
          </a:p>
          <a:p>
            <a:pPr marL="0" indent="0" algn="ctr">
              <a:lnSpc>
                <a:spcPct val="80000"/>
              </a:lnSpc>
              <a:spcBef>
                <a:spcPts val="1800"/>
              </a:spcBef>
              <a:buNone/>
            </a:pPr>
            <a:endParaRPr lang="en-US" sz="1800" b="1" u="sng" dirty="0">
              <a:solidFill>
                <a:schemeClr val="accent1"/>
              </a:solidFill>
            </a:endParaRPr>
          </a:p>
          <a:p>
            <a:pPr marL="0" indent="0" algn="ctr">
              <a:lnSpc>
                <a:spcPct val="80000"/>
              </a:lnSpc>
              <a:spcBef>
                <a:spcPts val="1800"/>
              </a:spcBef>
              <a:buNone/>
            </a:pPr>
            <a:r>
              <a:rPr lang="en-US" sz="1800" b="1" u="sng" dirty="0">
                <a:solidFill>
                  <a:schemeClr val="accent1"/>
                </a:solidFill>
              </a:rPr>
              <a:t>BS advanced receivers</a:t>
            </a:r>
          </a:p>
          <a:p>
            <a:pPr>
              <a:lnSpc>
                <a:spcPct val="120000"/>
              </a:lnSpc>
              <a:spcBef>
                <a:spcPts val="600"/>
              </a:spcBef>
            </a:pPr>
            <a:r>
              <a:rPr lang="en-US" sz="1600" dirty="0"/>
              <a:t>MMSE-IRC for inter-cell interference</a:t>
            </a:r>
          </a:p>
          <a:p>
            <a:pPr marL="0" indent="0" algn="just">
              <a:lnSpc>
                <a:spcPct val="80000"/>
              </a:lnSpc>
              <a:spcBef>
                <a:spcPts val="1800"/>
              </a:spcBef>
              <a:buNone/>
            </a:pPr>
            <a:endParaRPr lang="en-US" sz="1600" b="1" dirty="0">
              <a:solidFill>
                <a:schemeClr val="accent1"/>
              </a:solidFill>
            </a:endParaRPr>
          </a:p>
          <a:p>
            <a:pPr marL="0" indent="0" algn="just">
              <a:lnSpc>
                <a:spcPct val="80000"/>
              </a:lnSpc>
              <a:spcBef>
                <a:spcPts val="1800"/>
              </a:spcBef>
              <a:buNone/>
            </a:pPr>
            <a:endParaRPr lang="en-US" sz="1600" b="1" dirty="0">
              <a:solidFill>
                <a:schemeClr val="accent1"/>
              </a:solidFill>
            </a:endParaRPr>
          </a:p>
          <a:p>
            <a:pPr marL="0" indent="0" algn="just">
              <a:lnSpc>
                <a:spcPct val="80000"/>
              </a:lnSpc>
              <a:spcBef>
                <a:spcPts val="1800"/>
              </a:spcBef>
              <a:buNone/>
            </a:pPr>
            <a:endParaRPr lang="en-US" sz="1800" b="1" dirty="0">
              <a:solidFill>
                <a:schemeClr val="accent1"/>
              </a:solidFill>
            </a:endParaRPr>
          </a:p>
          <a:p>
            <a:pPr marL="0" indent="0" algn="just">
              <a:lnSpc>
                <a:spcPct val="80000"/>
              </a:lnSpc>
              <a:spcBef>
                <a:spcPts val="1800"/>
              </a:spcBef>
              <a:buNone/>
            </a:pPr>
            <a:endParaRPr lang="en-US" sz="1800" b="1" dirty="0">
              <a:solidFill>
                <a:schemeClr val="accent1"/>
              </a:solidFill>
            </a:endParaRPr>
          </a:p>
          <a:p>
            <a:pPr marL="0" indent="0" algn="just">
              <a:lnSpc>
                <a:spcPct val="80000"/>
              </a:lnSpc>
              <a:spcBef>
                <a:spcPts val="1800"/>
              </a:spcBef>
              <a:buNone/>
            </a:pPr>
            <a:endParaRPr lang="en-US" sz="1800" b="1" dirty="0">
              <a:solidFill>
                <a:schemeClr val="accent1"/>
              </a:solidFill>
            </a:endParaRPr>
          </a:p>
          <a:p>
            <a:pPr marL="0" indent="0" algn="just">
              <a:lnSpc>
                <a:spcPct val="80000"/>
              </a:lnSpc>
              <a:spcBef>
                <a:spcPts val="1800"/>
              </a:spcBef>
              <a:buNone/>
            </a:pPr>
            <a:endParaRPr lang="en-US" sz="1800" b="1" dirty="0">
              <a:solidFill>
                <a:schemeClr val="accent1"/>
              </a:solidFill>
            </a:endParaRPr>
          </a:p>
          <a:p>
            <a:pPr marL="0" indent="0" algn="ctr">
              <a:lnSpc>
                <a:spcPct val="80000"/>
              </a:lnSpc>
              <a:spcBef>
                <a:spcPts val="1800"/>
              </a:spcBef>
              <a:buNone/>
            </a:pPr>
            <a:endParaRPr lang="en-US" sz="1600" i="1" dirty="0"/>
          </a:p>
        </p:txBody>
      </p:sp>
      <p:sp>
        <p:nvSpPr>
          <p:cNvPr id="4" name="Content Placeholder 2">
            <a:extLst>
              <a:ext uri="{FF2B5EF4-FFF2-40B4-BE49-F238E27FC236}">
                <a16:creationId xmlns:a16="http://schemas.microsoft.com/office/drawing/2014/main" id="{771DD773-1731-4482-BB5B-7F63082D7B0A}"/>
              </a:ext>
            </a:extLst>
          </p:cNvPr>
          <p:cNvSpPr txBox="1">
            <a:spLocks/>
          </p:cNvSpPr>
          <p:nvPr/>
        </p:nvSpPr>
        <p:spPr>
          <a:xfrm>
            <a:off x="381001" y="1487056"/>
            <a:ext cx="10972799" cy="2628014"/>
          </a:xfrm>
          <a:prstGeom prst="rect">
            <a:avLst/>
          </a:prstGeom>
        </p:spPr>
        <p:txBody>
          <a:bodyPr vert="horz" lIns="91440" tIns="45720" rIns="91440" bIns="45720" numCol="1" spcCol="360000" rtlCol="0">
            <a:normAutofit/>
          </a:bodyPr>
          <a:lstStyle>
            <a:lvl1pPr marL="228600" indent="-228600" algn="l" defTabSz="914400" rtl="0" eaLnBrk="1" latinLnBrk="0" hangingPunct="1">
              <a:lnSpc>
                <a:spcPct val="90000"/>
              </a:lnSpc>
              <a:spcBef>
                <a:spcPts val="1000"/>
              </a:spcBef>
              <a:buFont typeface="IntelOne Display Regular" panose="020B0503020203020204" pitchFamily="34" charset="0"/>
              <a:buChar char="•"/>
              <a:defRPr sz="2800" kern="1200">
                <a:solidFill>
                  <a:schemeClr val="tx1"/>
                </a:solidFill>
                <a:latin typeface="+mj-lt"/>
                <a:ea typeface="+mn-ea"/>
                <a:cs typeface="+mn-cs"/>
              </a:defRPr>
            </a:lvl1pPr>
            <a:lvl2pPr marL="685800" indent="-228600" algn="l" defTabSz="914400" rtl="0" eaLnBrk="1" latinLnBrk="0" hangingPunct="1">
              <a:lnSpc>
                <a:spcPct val="90000"/>
              </a:lnSpc>
              <a:spcBef>
                <a:spcPts val="500"/>
              </a:spcBef>
              <a:buFont typeface="IntelOne Display Regular" panose="020B0503020203020204" pitchFamily="34" charset="0"/>
              <a:buChar char="•"/>
              <a:defRPr sz="2400" kern="1200">
                <a:solidFill>
                  <a:schemeClr val="tx1"/>
                </a:solidFill>
                <a:latin typeface="+mj-lt"/>
                <a:ea typeface="+mn-ea"/>
                <a:cs typeface="+mn-cs"/>
              </a:defRPr>
            </a:lvl2pPr>
            <a:lvl3pPr marL="1143000" indent="-228600" algn="l" defTabSz="914400" rtl="0" eaLnBrk="1" latinLnBrk="0" hangingPunct="1">
              <a:lnSpc>
                <a:spcPct val="90000"/>
              </a:lnSpc>
              <a:spcBef>
                <a:spcPts val="500"/>
              </a:spcBef>
              <a:buFont typeface="IntelOne Display Regular" panose="020B0503020203020204" pitchFamily="34" charset="0"/>
              <a:buChar char="•"/>
              <a:defRPr sz="2000" kern="1200">
                <a:solidFill>
                  <a:schemeClr val="tx1"/>
                </a:solidFill>
                <a:latin typeface="+mj-lt"/>
                <a:ea typeface="+mn-ea"/>
                <a:cs typeface="+mn-cs"/>
              </a:defRPr>
            </a:lvl3pPr>
            <a:lvl4pPr marL="1600200" indent="-228600" algn="l" defTabSz="914400" rtl="0" eaLnBrk="1" latinLnBrk="0" hangingPunct="1">
              <a:lnSpc>
                <a:spcPct val="90000"/>
              </a:lnSpc>
              <a:spcBef>
                <a:spcPts val="500"/>
              </a:spcBef>
              <a:buFont typeface="IntelOne Display Regular" panose="020B0503020203020204" pitchFamily="34" charset="0"/>
              <a:buChar char="•"/>
              <a:defRPr sz="1800" kern="1200">
                <a:solidFill>
                  <a:schemeClr val="tx1"/>
                </a:solidFill>
                <a:latin typeface="+mj-lt"/>
                <a:ea typeface="+mn-ea"/>
                <a:cs typeface="+mn-cs"/>
              </a:defRPr>
            </a:lvl4pPr>
            <a:lvl5pPr marL="2057400" indent="-228600" algn="l" defTabSz="914400" rtl="0" eaLnBrk="1" latinLnBrk="0" hangingPunct="1">
              <a:lnSpc>
                <a:spcPct val="90000"/>
              </a:lnSpc>
              <a:spcBef>
                <a:spcPts val="500"/>
              </a:spcBef>
              <a:buFont typeface="IntelOne Display Regular" panose="020B0503020203020204" pitchFamily="34" charset="0"/>
              <a:buChar char="•"/>
              <a:defRPr sz="1600" kern="1200">
                <a:solidFill>
                  <a:schemeClr val="tx1"/>
                </a:solidFill>
                <a:latin typeface="+mj-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lnSpc>
                <a:spcPct val="80000"/>
              </a:lnSpc>
              <a:spcBef>
                <a:spcPts val="1800"/>
              </a:spcBef>
              <a:buNone/>
            </a:pPr>
            <a:r>
              <a:rPr lang="en-US" sz="2000" dirty="0">
                <a:solidFill>
                  <a:schemeClr val="accent1"/>
                </a:solidFill>
              </a:rPr>
              <a:t>Demodulation performance improvements are required to optimize UE/BS performance under practical scenarios. Recommend to focus enhancements on UE/BS receiver evolution</a:t>
            </a:r>
          </a:p>
          <a:p>
            <a:pPr marL="0" indent="0" algn="just">
              <a:lnSpc>
                <a:spcPct val="80000"/>
              </a:lnSpc>
              <a:spcBef>
                <a:spcPts val="1800"/>
              </a:spcBef>
              <a:buNone/>
            </a:pPr>
            <a:r>
              <a:rPr lang="en-US" sz="2000" b="1" dirty="0">
                <a:solidFill>
                  <a:schemeClr val="accent1"/>
                </a:solidFill>
              </a:rPr>
              <a:t>Candidate enhancements (see details in R4-2200548 and draft WID R4-2200552)</a:t>
            </a:r>
          </a:p>
        </p:txBody>
      </p:sp>
    </p:spTree>
    <p:extLst>
      <p:ext uri="{BB962C8B-B14F-4D97-AF65-F5344CB8AC3E}">
        <p14:creationId xmlns:p14="http://schemas.microsoft.com/office/powerpoint/2010/main" val="2631436253"/>
      </p:ext>
    </p:extLst>
  </p:cSld>
  <p:clrMapOvr>
    <a:masterClrMapping/>
  </p:clrMapOvr>
</p:sld>
</file>

<file path=ppt/theme/theme1.xml><?xml version="1.0" encoding="utf-8"?>
<a:theme xmlns:a="http://schemas.openxmlformats.org/drawingml/2006/main" name="intel2021">
  <a:themeElements>
    <a:clrScheme name="Intel2020">
      <a:dk1>
        <a:srgbClr val="525252"/>
      </a:dk1>
      <a:lt1>
        <a:srgbClr val="FFFFFF"/>
      </a:lt1>
      <a:dk2>
        <a:srgbClr val="004A86"/>
      </a:dk2>
      <a:lt2>
        <a:srgbClr val="FFFFFF"/>
      </a:lt2>
      <a:accent1>
        <a:srgbClr val="0068B5"/>
      </a:accent1>
      <a:accent2>
        <a:srgbClr val="00C7FD"/>
      </a:accent2>
      <a:accent3>
        <a:srgbClr val="FEC91B"/>
      </a:accent3>
      <a:accent4>
        <a:srgbClr val="E96115"/>
      </a:accent4>
      <a:accent5>
        <a:srgbClr val="8F5DA2"/>
      </a:accent5>
      <a:accent6>
        <a:srgbClr val="8BAE46"/>
      </a:accent6>
      <a:hlink>
        <a:srgbClr val="00C7FD"/>
      </a:hlink>
      <a:folHlink>
        <a:srgbClr val="0068B5"/>
      </a:folHlink>
    </a:clrScheme>
    <a:fontScheme name="IntelOne">
      <a:majorFont>
        <a:latin typeface="IntelOne Display Light"/>
        <a:ea typeface="Helvetica Neue"/>
        <a:cs typeface="Helvetica Neue"/>
      </a:majorFont>
      <a:minorFont>
        <a:latin typeface="IntelOne Display Regular"/>
        <a:ea typeface="Helvetica Neue"/>
        <a:cs typeface="Helvetica Neu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intel2021" id="{171E6044-9C15-40B0-A76A-F0D17006067F}" vid="{EBAD7A7E-D826-4330-8CB6-EDECE736ABA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A6C5AE73D3C80D4584FE298A5AB42D97" ma:contentTypeVersion="6" ma:contentTypeDescription="Create a new document." ma:contentTypeScope="" ma:versionID="0218ba80185af4ffc532da3193178dec">
  <xsd:schema xmlns:xsd="http://www.w3.org/2001/XMLSchema" xmlns:xs="http://www.w3.org/2001/XMLSchema" xmlns:p="http://schemas.microsoft.com/office/2006/metadata/properties" xmlns:ns2="6f30b71e-bcaf-4bc3-8acb-e44453a8cc7d" xmlns:ns3="fec27805-09a8-40a2-bd80-053a1fed723f" targetNamespace="http://schemas.microsoft.com/office/2006/metadata/properties" ma:root="true" ma:fieldsID="0245353ec81728d22a34b46b49b47554" ns2:_="" ns3:_="">
    <xsd:import namespace="6f30b71e-bcaf-4bc3-8acb-e44453a8cc7d"/>
    <xsd:import namespace="fec27805-09a8-40a2-bd80-053a1fed723f"/>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30b71e-bcaf-4bc3-8acb-e44453a8cc7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ec27805-09a8-40a2-bd80-053a1fed723f"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fec27805-09a8-40a2-bd80-053a1fed723f">
      <UserInfo>
        <DisplayName>Chervyakov, Andrey</DisplayName>
        <AccountId>6</AccountId>
        <AccountType/>
      </UserInfo>
    </SharedWithUsers>
  </documentManagement>
</p:properties>
</file>

<file path=customXml/itemProps1.xml><?xml version="1.0" encoding="utf-8"?>
<ds:datastoreItem xmlns:ds="http://schemas.openxmlformats.org/officeDocument/2006/customXml" ds:itemID="{C8C4724C-FE47-4075-8AF9-E1B097443244}">
  <ds:schemaRefs>
    <ds:schemaRef ds:uri="http://schemas.microsoft.com/sharepoint/v3/contenttype/forms"/>
  </ds:schemaRefs>
</ds:datastoreItem>
</file>

<file path=customXml/itemProps2.xml><?xml version="1.0" encoding="utf-8"?>
<ds:datastoreItem xmlns:ds="http://schemas.openxmlformats.org/officeDocument/2006/customXml" ds:itemID="{21DF4910-3208-4EFA-9E15-4F8994C35C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30b71e-bcaf-4bc3-8acb-e44453a8cc7d"/>
    <ds:schemaRef ds:uri="fec27805-09a8-40a2-bd80-053a1fed723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1EB1993-207A-42AF-A2D6-3B709323C784}">
  <ds:schemaRefs>
    <ds:schemaRef ds:uri="6f30b71e-bcaf-4bc3-8acb-e44453a8cc7d"/>
    <ds:schemaRef ds:uri="http://schemas.microsoft.com/office/2006/documentManagement/types"/>
    <ds:schemaRef ds:uri="fec27805-09a8-40a2-bd80-053a1fed723f"/>
    <ds:schemaRef ds:uri="http://schemas.openxmlformats.org/package/2006/metadata/core-properties"/>
    <ds:schemaRef ds:uri="http://purl.org/dc/elements/1.1/"/>
    <ds:schemaRef ds:uri="http://schemas.microsoft.com/office/infopath/2007/PartnerControls"/>
    <ds:schemaRef ds:uri="http://purl.org/dc/terms/"/>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intel2021</Template>
  <TotalTime>1791</TotalTime>
  <Words>1326</Words>
  <Application>Microsoft Office PowerPoint</Application>
  <PresentationFormat>Widescreen</PresentationFormat>
  <Paragraphs>155</Paragraphs>
  <Slides>11</Slides>
  <Notes>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IntelOne Display Light</vt:lpstr>
      <vt:lpstr>IntelOne Display Regular</vt:lpstr>
      <vt:lpstr>intel2021</vt:lpstr>
      <vt:lpstr>Views on RAN4 Rel-18 scope</vt:lpstr>
      <vt:lpstr>RAN4 Rel-18 package</vt:lpstr>
      <vt:lpstr>Device Enhancements (cross-area)</vt:lpstr>
      <vt:lpstr>Device Enhancements (cross-area)</vt:lpstr>
      <vt:lpstr>Use Case Enhancements (cross-area)</vt:lpstr>
      <vt:lpstr>Use Case Enhancements (cross-area)</vt:lpstr>
      <vt:lpstr>UE RF Enhancements</vt:lpstr>
      <vt:lpstr>RRM and MG Enhancements</vt:lpstr>
      <vt:lpstr>Demodulation Enhancements</vt:lpstr>
      <vt:lpstr>OTA Testing Enhancements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Views on RAN4 Rel-18 Package</dc:title>
  <dc:creator>Chervyakov, Andrey</dc:creator>
  <cp:lastModifiedBy>Intel</cp:lastModifiedBy>
  <cp:revision>13</cp:revision>
  <dcterms:created xsi:type="dcterms:W3CDTF">2020-11-27T20:03:47Z</dcterms:created>
  <dcterms:modified xsi:type="dcterms:W3CDTF">2022-01-10T15:52:09Z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0x010100A6C5AE73D3C80D4584FE298A5AB42D97</vt:lpwstr>
  </property>
</Properties>
</file>