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78"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74358-D486-4792-95C3-214D1BE76E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7F0928-6CBD-441B-8F37-E916D6C931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8EBFB2-3BE2-40FC-B0EF-D811680FE894}"/>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C8DB08B1-3DAA-45ED-B77A-395AFA84B8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234681-BA93-4315-82A5-A97C9ED91108}"/>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1747108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F71A5-7FDC-457B-BFAD-1E16DD807C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90E251-CB83-458D-B1ED-50D0F40F3F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A65C6-E429-4C58-9C8F-C6DCA6469554}"/>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DF9EB9F1-87B1-44EE-8985-5CBCDD22D0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DF332D-E97F-42C7-A60B-2BEB2F41D0A5}"/>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3658431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65324F-8013-4A60-8E39-10D763CD84D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4C1367-9BD3-42F8-B2DA-03FE5E7717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9BE83F-FFB4-4CCD-8757-2742048E5C22}"/>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6D56650B-45DA-4A94-8D77-AD75BC3B95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132E81-7840-4EF8-8841-60937B79C960}"/>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1165850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294B4-6D09-4767-B1E3-C2D7FD300D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83409A-2CF0-4BF0-B401-516DBE8E23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18886F-8893-45AF-9B25-793252BD213F}"/>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C2DBBF99-B71D-443C-A2CA-CEFC2229BF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BABA9-232A-46A6-8E30-1F4930DA4411}"/>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1211231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35002-01D7-43BA-8446-553B967505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D194FAE-8798-4FA2-BDF6-A3B6351902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7E3C6C-5930-4ECE-8EEC-A0B2A0177126}"/>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1FA21490-8137-43FD-965C-699556C1C7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F8F30B-21EE-42E4-B224-C627003243C0}"/>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2335872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E29CC-16C1-4B4A-8106-35034F98B0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D8FD93-81AE-4C51-A69E-0C1545056C5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D306A17-B159-473C-B0C9-7F473D90B00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28FCBB-46E2-4BFC-ACD6-D9C4AD12CFBD}"/>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6" name="Footer Placeholder 5">
            <a:extLst>
              <a:ext uri="{FF2B5EF4-FFF2-40B4-BE49-F238E27FC236}">
                <a16:creationId xmlns:a16="http://schemas.microsoft.com/office/drawing/2014/main" id="{1CD7EEA4-7F33-4EAD-8DBA-992CD5309A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FA37D9-E185-43C3-B313-8AB35463C229}"/>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2348189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FA914-4046-4753-88FD-122E9705A2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DCA8F6-F292-4EBB-A824-C4CCF45E00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03A874-4373-40BA-B539-BD533E0477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ED1D4B-62CA-486C-8543-BD8639D992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F30754B-338F-4B66-8DED-61C3B877C4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A8E9A7D-CF10-4AF6-BBD0-8AE7EAC369E3}"/>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8" name="Footer Placeholder 7">
            <a:extLst>
              <a:ext uri="{FF2B5EF4-FFF2-40B4-BE49-F238E27FC236}">
                <a16:creationId xmlns:a16="http://schemas.microsoft.com/office/drawing/2014/main" id="{2F8F9ECC-2137-4210-8CC3-3DD7185E14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303B0F-A5F2-4182-9EAA-B4DC1F65DF5F}"/>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826546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85029-4C85-4CCF-B4C0-C7E64D62D0F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23BF4F-92C1-4B57-9699-86FC6D5DDE88}"/>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4" name="Footer Placeholder 3">
            <a:extLst>
              <a:ext uri="{FF2B5EF4-FFF2-40B4-BE49-F238E27FC236}">
                <a16:creationId xmlns:a16="http://schemas.microsoft.com/office/drawing/2014/main" id="{43EB06B4-991C-47A1-8686-CAEC4F0B8A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4C103C-E2F1-46C3-B038-B1F8F4EF0772}"/>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406383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3CBC8A-8961-4F23-B1B2-98E920B8ED8B}"/>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3" name="Footer Placeholder 2">
            <a:extLst>
              <a:ext uri="{FF2B5EF4-FFF2-40B4-BE49-F238E27FC236}">
                <a16:creationId xmlns:a16="http://schemas.microsoft.com/office/drawing/2014/main" id="{79DF83A9-35AD-4F84-B59A-5A977B2285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E9E24B-5070-4F90-AC81-E829A1F996D0}"/>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1999085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CA267-791E-4F1A-9D91-BFCA859F0F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FCE13F-4C56-4FE3-BCA6-F4C66C0822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FB0677-9ED9-450A-92A4-20A5468EE8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28A7E4-BB04-4254-97C1-7F328B40625F}"/>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6" name="Footer Placeholder 5">
            <a:extLst>
              <a:ext uri="{FF2B5EF4-FFF2-40B4-BE49-F238E27FC236}">
                <a16:creationId xmlns:a16="http://schemas.microsoft.com/office/drawing/2014/main" id="{30FC5C2D-82C8-4EDA-9E33-32C87819C0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34848A-3934-43F3-A478-3CAE07EB2141}"/>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3772940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4D5FF-5315-4E30-90A3-A5CA84C01A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3704BC4-C0D4-4C85-A16E-712245877D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FA8C5C-1EE5-4D32-B77A-B759D37CB8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2D6A87-3B23-468C-9967-1516620035DA}"/>
              </a:ext>
            </a:extLst>
          </p:cNvPr>
          <p:cNvSpPr>
            <a:spLocks noGrp="1"/>
          </p:cNvSpPr>
          <p:nvPr>
            <p:ph type="dt" sz="half" idx="10"/>
          </p:nvPr>
        </p:nvSpPr>
        <p:spPr/>
        <p:txBody>
          <a:bodyPr/>
          <a:lstStyle/>
          <a:p>
            <a:fld id="{AADE84F0-281F-467C-8B6A-48E53A22C518}" type="datetimeFigureOut">
              <a:rPr lang="en-US" smtClean="0"/>
              <a:t>8/24/2021</a:t>
            </a:fld>
            <a:endParaRPr lang="en-US"/>
          </a:p>
        </p:txBody>
      </p:sp>
      <p:sp>
        <p:nvSpPr>
          <p:cNvPr id="6" name="Footer Placeholder 5">
            <a:extLst>
              <a:ext uri="{FF2B5EF4-FFF2-40B4-BE49-F238E27FC236}">
                <a16:creationId xmlns:a16="http://schemas.microsoft.com/office/drawing/2014/main" id="{2EC6DD4A-CF6B-4AD2-8EC8-DC04D24D64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F64C4C-AE10-45F4-9C8F-5A2524073F66}"/>
              </a:ext>
            </a:extLst>
          </p:cNvPr>
          <p:cNvSpPr>
            <a:spLocks noGrp="1"/>
          </p:cNvSpPr>
          <p:nvPr>
            <p:ph type="sldNum" sz="quarter" idx="12"/>
          </p:nvPr>
        </p:nvSpPr>
        <p:spPr/>
        <p:txBody>
          <a:bodyPr/>
          <a:lstStyle/>
          <a:p>
            <a:fld id="{997D2DFC-A357-441C-963D-662162A1055B}" type="slidenum">
              <a:rPr lang="en-US" smtClean="0"/>
              <a:t>‹#›</a:t>
            </a:fld>
            <a:endParaRPr lang="en-US"/>
          </a:p>
        </p:txBody>
      </p:sp>
    </p:spTree>
    <p:extLst>
      <p:ext uri="{BB962C8B-B14F-4D97-AF65-F5344CB8AC3E}">
        <p14:creationId xmlns:p14="http://schemas.microsoft.com/office/powerpoint/2010/main" val="2913581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4723EC-114E-4B6C-854D-440A427D63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FABBA9-E961-4871-A8D8-D157538725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E62F8C-10B9-47F1-922F-6FB3552ECB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DE84F0-281F-467C-8B6A-48E53A22C518}" type="datetimeFigureOut">
              <a:rPr lang="en-US" smtClean="0"/>
              <a:t>8/24/2021</a:t>
            </a:fld>
            <a:endParaRPr lang="en-US"/>
          </a:p>
        </p:txBody>
      </p:sp>
      <p:sp>
        <p:nvSpPr>
          <p:cNvPr id="5" name="Footer Placeholder 4">
            <a:extLst>
              <a:ext uri="{FF2B5EF4-FFF2-40B4-BE49-F238E27FC236}">
                <a16:creationId xmlns:a16="http://schemas.microsoft.com/office/drawing/2014/main" id="{B24A40DD-4706-4C5B-A03A-37BEDC082F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39A9251-FB33-4876-A7AF-429056C1DB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D2DFC-A357-441C-963D-662162A1055B}" type="slidenum">
              <a:rPr lang="en-US" smtClean="0"/>
              <a:t>‹#›</a:t>
            </a:fld>
            <a:endParaRPr lang="en-US"/>
          </a:p>
        </p:txBody>
      </p:sp>
    </p:spTree>
    <p:extLst>
      <p:ext uri="{BB962C8B-B14F-4D97-AF65-F5344CB8AC3E}">
        <p14:creationId xmlns:p14="http://schemas.microsoft.com/office/powerpoint/2010/main" val="1409698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D4E66-7A2D-4D61-A0D2-B4DB49469D07}"/>
              </a:ext>
            </a:extLst>
          </p:cNvPr>
          <p:cNvSpPr>
            <a:spLocks noGrp="1"/>
          </p:cNvSpPr>
          <p:nvPr>
            <p:ph type="ctrTitle"/>
          </p:nvPr>
        </p:nvSpPr>
        <p:spPr/>
        <p:txBody>
          <a:bodyPr/>
          <a:lstStyle/>
          <a:p>
            <a:r>
              <a:rPr lang="en-US" dirty="0"/>
              <a:t>WF on </a:t>
            </a:r>
            <a:r>
              <a:rPr lang="en-US" dirty="0" err="1"/>
              <a:t>intraBandENDC</a:t>
            </a:r>
            <a:r>
              <a:rPr lang="en-US" dirty="0"/>
              <a:t>-support</a:t>
            </a:r>
          </a:p>
        </p:txBody>
      </p:sp>
      <p:sp>
        <p:nvSpPr>
          <p:cNvPr id="3" name="Subtitle 2">
            <a:extLst>
              <a:ext uri="{FF2B5EF4-FFF2-40B4-BE49-F238E27FC236}">
                <a16:creationId xmlns:a16="http://schemas.microsoft.com/office/drawing/2014/main" id="{E261161D-8888-4805-9FBD-39F03FF77383}"/>
              </a:ext>
            </a:extLst>
          </p:cNvPr>
          <p:cNvSpPr>
            <a:spLocks noGrp="1"/>
          </p:cNvSpPr>
          <p:nvPr>
            <p:ph type="subTitle" idx="1"/>
          </p:nvPr>
        </p:nvSpPr>
        <p:spPr/>
        <p:txBody>
          <a:bodyPr/>
          <a:lstStyle/>
          <a:p>
            <a:r>
              <a:rPr lang="en-US" dirty="0"/>
              <a:t>Nokia</a:t>
            </a:r>
          </a:p>
        </p:txBody>
      </p:sp>
    </p:spTree>
    <p:extLst>
      <p:ext uri="{BB962C8B-B14F-4D97-AF65-F5344CB8AC3E}">
        <p14:creationId xmlns:p14="http://schemas.microsoft.com/office/powerpoint/2010/main" val="1595954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F4AD4-E8FD-44D7-AB22-C48E885C970A}"/>
              </a:ext>
            </a:extLst>
          </p:cNvPr>
          <p:cNvSpPr>
            <a:spLocks noGrp="1"/>
          </p:cNvSpPr>
          <p:nvPr>
            <p:ph type="title"/>
          </p:nvPr>
        </p:nvSpPr>
        <p:spPr/>
        <p:txBody>
          <a:bodyPr/>
          <a:lstStyle/>
          <a:p>
            <a:r>
              <a:rPr lang="en-US" dirty="0"/>
              <a:t>Options after the 1</a:t>
            </a:r>
            <a:r>
              <a:rPr lang="en-US" baseline="30000" dirty="0"/>
              <a:t>st</a:t>
            </a:r>
            <a:r>
              <a:rPr lang="en-US" dirty="0"/>
              <a:t> round</a:t>
            </a:r>
          </a:p>
        </p:txBody>
      </p:sp>
      <p:sp>
        <p:nvSpPr>
          <p:cNvPr id="3" name="Content Placeholder 2">
            <a:extLst>
              <a:ext uri="{FF2B5EF4-FFF2-40B4-BE49-F238E27FC236}">
                <a16:creationId xmlns:a16="http://schemas.microsoft.com/office/drawing/2014/main" id="{454093B6-22AB-4E18-849A-7BD556DD571A}"/>
              </a:ext>
            </a:extLst>
          </p:cNvPr>
          <p:cNvSpPr>
            <a:spLocks noGrp="1"/>
          </p:cNvSpPr>
          <p:nvPr>
            <p:ph idx="1"/>
          </p:nvPr>
        </p:nvSpPr>
        <p:spPr/>
        <p:txBody>
          <a:bodyPr>
            <a:normAutofit fontScale="85000" lnSpcReduction="20000"/>
          </a:bodyPr>
          <a:lstStyle/>
          <a:p>
            <a:pPr lvl="1"/>
            <a:r>
              <a:rPr lang="en-US" dirty="0"/>
              <a:t>Option 1 (Apple, Google, OPPO): For intra-band EN-DC, contiguous or non-contiguous is determined by the configuration between the primary cells from each cell group.</a:t>
            </a:r>
          </a:p>
          <a:p>
            <a:pPr lvl="1"/>
            <a:r>
              <a:rPr lang="en-US" dirty="0"/>
              <a:t>Option 2 (Huawei, Qualcomm): </a:t>
            </a:r>
            <a:r>
              <a:rPr lang="en-US" dirty="0" err="1"/>
              <a:t>IntraBandENDC</a:t>
            </a:r>
            <a:r>
              <a:rPr lang="en-US" dirty="0"/>
              <a:t>-Support IE should be indicated in UL and DL separately per band combination. Send LS to RAN2 to introduce new UE capability on distinguish intra-band ENDC UL and DL contiguous/non-contiguous support.</a:t>
            </a:r>
          </a:p>
          <a:p>
            <a:pPr lvl="1"/>
            <a:r>
              <a:rPr lang="en-US" strike="sngStrike" dirty="0"/>
              <a:t>Option 3 (Nokia): For UE supporting the intra-band non-contiguous EN-DC for the number of carriers (combined both LTE and NR) more than two shall support the contiguous EN-DC as well. UE is not allowed to signal only the support of the intra-band non-contiguous EN-DC if the number of carriers (combined both LTE and NR) are more than two. All carriers (between LTE carrier and NR carrier, within LTE carriers or within NR carriers, both UL and DL) shall be contiguous, if UE indicates only the support of intra-band contiguous EN-DC, without the support of non-contiguous EN-DC.</a:t>
            </a:r>
          </a:p>
          <a:p>
            <a:pPr lvl="1"/>
            <a:r>
              <a:rPr lang="en-US" dirty="0"/>
              <a:t>Option 4 (Ericsson, Docomo, Google, Nokia): band combinations can be indicated using the existing band-combination capability signaling and without violating the fallback rules in 38.306 if</a:t>
            </a:r>
          </a:p>
          <a:p>
            <a:pPr lvl="2" hangingPunct="0"/>
            <a:r>
              <a:rPr lang="en-US" dirty="0"/>
              <a:t>combinations of intra-band contiguous and non-contiguous EN-DC, requirements are specified for two sub-blocks one of which is of a contiguous EN-DC band class as specified in Table5.3B.0-1 (the existing contiguous EN-DC band classes)</a:t>
            </a:r>
          </a:p>
          <a:p>
            <a:endParaRPr lang="en-US" dirty="0"/>
          </a:p>
        </p:txBody>
      </p:sp>
    </p:spTree>
    <p:extLst>
      <p:ext uri="{BB962C8B-B14F-4D97-AF65-F5344CB8AC3E}">
        <p14:creationId xmlns:p14="http://schemas.microsoft.com/office/powerpoint/2010/main" val="3842130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22A99-409B-469C-A871-FF471CF19A89}"/>
              </a:ext>
            </a:extLst>
          </p:cNvPr>
          <p:cNvSpPr>
            <a:spLocks noGrp="1"/>
          </p:cNvSpPr>
          <p:nvPr>
            <p:ph type="title"/>
          </p:nvPr>
        </p:nvSpPr>
        <p:spPr/>
        <p:txBody>
          <a:bodyPr/>
          <a:lstStyle/>
          <a:p>
            <a:r>
              <a:rPr lang="en-US" dirty="0"/>
              <a:t>WF</a:t>
            </a:r>
          </a:p>
        </p:txBody>
      </p:sp>
      <p:sp>
        <p:nvSpPr>
          <p:cNvPr id="3" name="Content Placeholder 2">
            <a:extLst>
              <a:ext uri="{FF2B5EF4-FFF2-40B4-BE49-F238E27FC236}">
                <a16:creationId xmlns:a16="http://schemas.microsoft.com/office/drawing/2014/main" id="{BDC2CBF6-DC3C-4BF5-9D4C-6808010756A5}"/>
              </a:ext>
            </a:extLst>
          </p:cNvPr>
          <p:cNvSpPr>
            <a:spLocks noGrp="1"/>
          </p:cNvSpPr>
          <p:nvPr>
            <p:ph idx="1"/>
          </p:nvPr>
        </p:nvSpPr>
        <p:spPr/>
        <p:txBody>
          <a:bodyPr/>
          <a:lstStyle/>
          <a:p>
            <a:r>
              <a:rPr lang="en-US" dirty="0"/>
              <a:t>There is no consensus on the definition of “</a:t>
            </a:r>
            <a:r>
              <a:rPr lang="en-US" dirty="0" err="1"/>
              <a:t>intraBandENDC</a:t>
            </a:r>
            <a:r>
              <a:rPr lang="en-US" dirty="0"/>
              <a:t>-support” for several meetings and therefore it is clear by now that interoperability cannot be achieved.</a:t>
            </a:r>
          </a:p>
          <a:p>
            <a:r>
              <a:rPr lang="en-US" dirty="0"/>
              <a:t>It is agreed to remove non-contiguous UL CA configuration (i.e., CA_41A_n41A) from contiguous EN-DC in Rel-15 so that no ambiguity in “</a:t>
            </a:r>
            <a:r>
              <a:rPr lang="en-US" dirty="0" err="1"/>
              <a:t>intraBandENDC</a:t>
            </a:r>
            <a:r>
              <a:rPr lang="en-US" dirty="0"/>
              <a:t>-support” is left in the Rel-15 specs.</a:t>
            </a:r>
          </a:p>
          <a:p>
            <a:r>
              <a:rPr lang="en-US" dirty="0"/>
              <a:t>It is further discussed if we take Option 1, Option 2, or Option 4 from Rel-16 or Rel-17 onwards, or otherwise </a:t>
            </a:r>
            <a:r>
              <a:rPr lang="en-US"/>
              <a:t>remove ambiguous </a:t>
            </a:r>
            <a:r>
              <a:rPr lang="en-US" dirty="0"/>
              <a:t>configurations from Rel-16 and Rel-17 specs as well.</a:t>
            </a:r>
          </a:p>
        </p:txBody>
      </p:sp>
    </p:spTree>
    <p:extLst>
      <p:ext uri="{BB962C8B-B14F-4D97-AF65-F5344CB8AC3E}">
        <p14:creationId xmlns:p14="http://schemas.microsoft.com/office/powerpoint/2010/main" val="1655978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TotalTime>
  <Words>364</Words>
  <Application>Microsoft Office PowerPoint</Application>
  <PresentationFormat>Widescreen</PresentationFormat>
  <Paragraphs>12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WF on intraBandENDC-support</vt:lpstr>
      <vt:lpstr>Options after the 1st round</vt:lpstr>
      <vt:lpstr>WF</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intraBandENDC-support</dc:title>
  <dc:creator>Moderator</dc:creator>
  <cp:lastModifiedBy>Moderator</cp:lastModifiedBy>
  <cp:revision>12</cp:revision>
  <dcterms:created xsi:type="dcterms:W3CDTF">2021-08-20T11:33:53Z</dcterms:created>
  <dcterms:modified xsi:type="dcterms:W3CDTF">2021-08-24T12:00:15Z</dcterms:modified>
</cp:coreProperties>
</file>