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5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5" autoAdjust="0"/>
    <p:restoredTop sz="94609" autoAdjust="0"/>
  </p:normalViewPr>
  <p:slideViewPr>
    <p:cSldViewPr>
      <p:cViewPr>
        <p:scale>
          <a:sx n="70" d="100"/>
          <a:sy n="70" d="100"/>
        </p:scale>
        <p:origin x="-1200" y="-90"/>
      </p:cViewPr>
      <p:guideLst>
        <p:guide orient="horz" pos="2160"/>
        <p:guide orient="horz" pos="4319"/>
        <p:guide pos="2880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Way Forward on</a:t>
            </a:r>
            <a:br>
              <a:rPr lang="en-US" altLang="ja-JP" dirty="0" smtClean="0"/>
            </a:br>
            <a:r>
              <a:rPr lang="en-US" altLang="ja-JP" dirty="0" smtClean="0"/>
              <a:t>CU-DU </a:t>
            </a:r>
            <a:r>
              <a:rPr lang="en-GB" dirty="0"/>
              <a:t>split option selection and </a:t>
            </a:r>
            <a:r>
              <a:rPr lang="en-US" altLang="ja-JP" dirty="0"/>
              <a:t>interface specifications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886200"/>
            <a:ext cx="7239000" cy="1752600"/>
          </a:xfrm>
        </p:spPr>
        <p:txBody>
          <a:bodyPr>
            <a:normAutofit fontScale="92500" lnSpcReduction="20000"/>
          </a:bodyPr>
          <a:lstStyle/>
          <a:p>
            <a:r>
              <a:rPr lang="fr-FR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Orange</a:t>
            </a:r>
            <a:r>
              <a:rPr lang="fr-FR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fr-FR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Altiostar</a:t>
            </a:r>
            <a:r>
              <a:rPr lang="fr-FR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CMCC, </a:t>
            </a:r>
            <a:r>
              <a:rPr lang="fr-FR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China </a:t>
            </a:r>
            <a:r>
              <a:rPr lang="fr-FR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Unicom, Deutsche Telekom, KT, NTT DOCOMO, SK Telecom</a:t>
            </a:r>
            <a:r>
              <a:rPr lang="fr-FR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TIM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fr-FR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Verizon Wireless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smtClean="0">
                <a:latin typeface="Calibri" pitchFamily="34" charset="0"/>
              </a:rPr>
              <a:t>R3-170300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</a:t>
            </a:r>
            <a:r>
              <a:rPr lang="en-US" altLang="zh-CN" sz="2400" dirty="0" smtClean="0"/>
              <a:t>WG3 – NR#1</a:t>
            </a:r>
            <a:endParaRPr lang="en-US" altLang="zh-CN" sz="2400" dirty="0"/>
          </a:p>
          <a:p>
            <a:r>
              <a:rPr lang="en-US" altLang="zh-CN" sz="2400" dirty="0" smtClean="0"/>
              <a:t>Spokane, USA, 17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19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January 2017</a:t>
            </a:r>
            <a:endParaRPr lang="en-US" altLang="zh-CN" sz="2400" dirty="0"/>
          </a:p>
          <a:p>
            <a:r>
              <a:rPr lang="en-US" altLang="zh-CN" sz="2400" dirty="0"/>
              <a:t>Agenda </a:t>
            </a:r>
            <a:r>
              <a:rPr lang="en-US" altLang="zh-CN" sz="2400" dirty="0" smtClean="0"/>
              <a:t>item: 10.7.1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en-US" dirty="0" smtClean="0"/>
              <a:t>Proposal 1: For </a:t>
            </a:r>
            <a:r>
              <a:rPr lang="en-US" dirty="0"/>
              <a:t>submission of TR 38.801 to RAN plenary for approval in March, RAN3 should </a:t>
            </a:r>
            <a:r>
              <a:rPr lang="en-US" dirty="0" smtClean="0"/>
              <a:t>recommend </a:t>
            </a:r>
            <a:r>
              <a:rPr lang="en-US" dirty="0"/>
              <a:t>1 option for high layer functional split and 1 option for low layer functional </a:t>
            </a:r>
            <a:r>
              <a:rPr lang="en-US" dirty="0" smtClean="0"/>
              <a:t>split.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Proposal 2: In </a:t>
            </a:r>
            <a:r>
              <a:rPr lang="en-US" dirty="0"/>
              <a:t>the February RAN3 meeting, RAN3 should </a:t>
            </a:r>
            <a:r>
              <a:rPr lang="en-US" dirty="0" smtClean="0"/>
              <a:t>select </a:t>
            </a:r>
            <a:r>
              <a:rPr lang="en-US" dirty="0"/>
              <a:t>the options to recommend based on the technical input and discussions which have been </a:t>
            </a:r>
            <a:r>
              <a:rPr lang="en-US" dirty="0" smtClean="0"/>
              <a:t>made by then.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Proposal 3: It </a:t>
            </a:r>
            <a:r>
              <a:rPr lang="en-US" dirty="0"/>
              <a:t>should be understood that the intention is to provide CU-DU interface specifications (stage 2 &amp; stage 3) to facilitate multi-vendor CU-DU inter-connection</a:t>
            </a:r>
            <a:r>
              <a:rPr lang="en-US" dirty="0" smtClean="0"/>
              <a:t> </a:t>
            </a:r>
            <a:r>
              <a:rPr lang="en-US" dirty="0"/>
              <a:t>for the selected </a:t>
            </a:r>
            <a:r>
              <a:rPr lang="en-US" dirty="0" smtClean="0"/>
              <a:t>options.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156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2839</TotalTime>
  <Words>145</Words>
  <Application>Microsoft Office PowerPoint</Application>
  <PresentationFormat>Affichage à l'écran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Office Theme</vt:lpstr>
      <vt:lpstr>Way Forward on CU-DU split option selection and interface specifications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DJABALI Malika IMT/OLN</cp:lastModifiedBy>
  <cp:revision>288</cp:revision>
  <dcterms:created xsi:type="dcterms:W3CDTF">2006-08-16T00:00:00Z</dcterms:created>
  <dcterms:modified xsi:type="dcterms:W3CDTF">2017-01-18T22:04:42Z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(2)p84XgQ2Hobt6v32bTi68LS4bxqbbV5rExm60HERz4KZVzz4XhNoDlT3tlB7+OL5QjiFwXZb5
5jlyVWxC7hfn8YQZC7TgJEAosDLBdxnDGzqLHHivfhxrH9gF2Tdxe5Cry6tMXShCBr4RFuSI
EYVapcEOm7nHuMcq6URf76FvKiDQ47bJ+nEk1Z83sbXhmSiPNL/0cKMEeo5KZAa0ojRRJYL3
iYSpnffNvawqV11J+9</vt:lpwstr>
  </property>
  <property fmtid="{D5CDD505-2E9C-101B-9397-08002B2CF9AE}" pid="4" name="_2015_ms_pID_7253431">
    <vt:lpwstr>TsaW73asvN+8sQip7h0QeTMymcRgHjrvWb5Ma4yBMinnmBXT7eSAvA
CQH9InoJ1QcsVcc8/1LbRleHVZKGEm0KayPItWsxLpBAsJP/DYWTpOCVwDrji3Cy8IcmAnBv
suvYx3XTBE7YcBjgzwunaIX8dRvx75/DaC4Kn2AVjY7V2NH6FIeDg30ca1RtUlW1fXtIlgYx
ni9aFQmY5CTfJ42w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1479262244</vt:lpwstr>
  </property>
</Properties>
</file>