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>
        <p:scale>
          <a:sx n="70" d="100"/>
          <a:sy n="70" d="100"/>
        </p:scale>
        <p:origin x="-72" y="-72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</a:t>
            </a:r>
            <a:br>
              <a:rPr lang="en-US" altLang="ja-JP" dirty="0" smtClean="0"/>
            </a:br>
            <a:r>
              <a:rPr lang="en-US" altLang="ja-JP" dirty="0" smtClean="0"/>
              <a:t>High Layer Functional Split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/>
          </a:bodyPr>
          <a:lstStyle/>
          <a:p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CMCC</a:t>
            </a:r>
            <a:endParaRPr lang="zh-TW" alt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5408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b="1" dirty="0" smtClean="0">
                <a:latin typeface="Calibri" pitchFamily="34" charset="0"/>
              </a:rPr>
              <a:t>R3-170153</a:t>
            </a:r>
            <a:endParaRPr lang="ja-JP" altLang="en-US" sz="2400" b="1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</a:t>
            </a:r>
            <a:r>
              <a:rPr lang="en-US" altLang="zh-CN" sz="2400" b="1" dirty="0" smtClean="0"/>
              <a:t>TSG-RAN3 </a:t>
            </a:r>
            <a:r>
              <a:rPr lang="en-GB" altLang="zh-CN" sz="2400" b="1" dirty="0" smtClean="0"/>
              <a:t>Meeting </a:t>
            </a:r>
            <a:r>
              <a:rPr lang="en-GB" altLang="zh-CN" sz="2400" b="1" dirty="0" err="1" smtClean="0"/>
              <a:t>AdHoc</a:t>
            </a:r>
            <a:endParaRPr lang="en-US" altLang="zh-CN" sz="2400" b="1" dirty="0"/>
          </a:p>
          <a:p>
            <a:r>
              <a:rPr lang="en-GB" altLang="zh-CN" sz="2400" b="1" dirty="0" smtClean="0"/>
              <a:t>Spokane, USA, 17 - 19 Jan 2017</a:t>
            </a:r>
            <a:r>
              <a:rPr lang="en-US" altLang="zh-CN" sz="2400" b="1" dirty="0" smtClean="0"/>
              <a:t>Agenda </a:t>
            </a:r>
            <a:r>
              <a:rPr lang="en-US" altLang="zh-CN" sz="2400" b="1" dirty="0"/>
              <a:t>item </a:t>
            </a:r>
            <a:r>
              <a:rPr lang="en-US" altLang="zh-CN" sz="2400" b="1" dirty="0" smtClean="0"/>
              <a:t>10.7.1</a:t>
            </a:r>
            <a:endParaRPr lang="en-US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dirty="0" smtClean="0"/>
              <a:t>High layer split recommendation for NR: option  2 (PDCP / RLC split)</a:t>
            </a:r>
            <a:endParaRPr lang="fr-FR" altLang="zh-CN" dirty="0" smtClean="0"/>
          </a:p>
          <a:p>
            <a:pPr lvl="2"/>
            <a:r>
              <a:rPr lang="en-US" dirty="0" smtClean="0"/>
              <a:t>Option 2-1 </a:t>
            </a:r>
            <a:r>
              <a:rPr lang="en-US" altLang="zh-CN" dirty="0" smtClean="0"/>
              <a:t> Split U-plane only (3C like split) should be prioritized</a:t>
            </a:r>
            <a:endParaRPr lang="en-US" dirty="0" smtClean="0"/>
          </a:p>
          <a:p>
            <a:pPr lvl="1"/>
            <a:r>
              <a:rPr lang="en-US" altLang="zh-CN" dirty="0" smtClean="0"/>
              <a:t>Option 2-1 should support SRB split functionality among different legs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91560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</TotalTime>
  <Words>26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High Layer Functional Split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cmri</cp:lastModifiedBy>
  <cp:revision>282</cp:revision>
  <dcterms:created xsi:type="dcterms:W3CDTF">2006-08-16T00:00:00Z</dcterms:created>
  <dcterms:modified xsi:type="dcterms:W3CDTF">2017-01-11T09:14:19Z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(2)p84XgQ2Hobt6v32bTi68LS4bxqbbV5rExm60HERz4KZVzz4XhNoDlT3tlB7+OL5QjiFwXZb5
5jlyVWxC7hfn8YQZC7TgJEAosDLBdxnDGzqLHHivfhxrH9gF2Tdxe5Cry6tMXShCBr4RFuSI
EYVapcEOm7nHuMcq6URf76FvKiDQ47bJ+nEk1Z83sbXhmSiPNL/0cKMEeo5KZAa0ojRRJYL3
iYSpnffNvawqV11J+9</vt:lpwstr>
  </property>
  <property fmtid="{D5CDD505-2E9C-101B-9397-08002B2CF9AE}" pid="4" name="_2015_ms_pID_7253431">
    <vt:lpwstr>TsaW73asvN+8sQip7h0QeTMymcRgHjrvWb5Ma4yBMinnmBXT7eSAvA
CQH9InoJ1QcsVcc8/1LbRleHVZKGEm0KayPItWsxLpBAsJP/DYWTpOCVwDrji3Cy8IcmAnBv
suvYx3XTBE7YcBjgzwunaIX8dRvx75/DaC4Kn2AVjY7V2NH6FIeDg30ca1RtUlW1fXtIlgYx
ni9aFQmY5CTfJ42w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1479262244</vt:lpwstr>
  </property>
</Properties>
</file>