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Summary of offline discussions on UE inactivity monitoring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Samsung, Ericsson, Nokia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504" y="188640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3GPP TSG-RAN WG3 #99bis</a:t>
            </a:r>
            <a:r>
              <a:rPr lang="en-GB" altLang="zh-CN" i="1" dirty="0"/>
              <a:t> </a:t>
            </a:r>
            <a:r>
              <a:rPr lang="en-GB" altLang="zh-CN" b="1" i="1" dirty="0"/>
              <a:t>	                                                                                             </a:t>
            </a:r>
            <a:r>
              <a:rPr lang="en-GB" altLang="zh-CN" dirty="0"/>
              <a:t>R3-182461</a:t>
            </a:r>
            <a:endParaRPr lang="zh-CN" altLang="zh-CN" dirty="0"/>
          </a:p>
          <a:p>
            <a:r>
              <a:rPr lang="en-GB" altLang="zh-CN" dirty="0" err="1"/>
              <a:t>Sanya</a:t>
            </a:r>
            <a:r>
              <a:rPr lang="en-GB" altLang="zh-CN" dirty="0"/>
              <a:t>, China, 16~20 April, 2018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805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CU </a:t>
            </a:r>
            <a:r>
              <a:rPr lang="en-US" altLang="zh-CN" dirty="0">
                <a:sym typeface="Wingdings" panose="05000000000000000000" pitchFamily="2" charset="2"/>
              </a:rPr>
              <a:t> DU (UE Context Setup/Modification Request)</a:t>
            </a:r>
          </a:p>
          <a:p>
            <a:pPr lvl="1"/>
            <a:r>
              <a:rPr lang="en-US" altLang="zh-CN" dirty="0">
                <a:sym typeface="Wingdings" panose="05000000000000000000" pitchFamily="2" charset="2"/>
              </a:rPr>
              <a:t>Inactivity Monitoring Request IE  (Optional)</a:t>
            </a:r>
            <a:r>
              <a:rPr lang="zh-CN" altLang="en-US" dirty="0">
                <a:sym typeface="Wingdings" panose="05000000000000000000" pitchFamily="2" charset="2"/>
              </a:rPr>
              <a:t> </a:t>
            </a:r>
            <a:endParaRPr lang="en-US" altLang="zh-CN" dirty="0">
              <a:sym typeface="Wingdings" panose="05000000000000000000" pitchFamily="2" charset="2"/>
            </a:endParaRPr>
          </a:p>
          <a:p>
            <a:r>
              <a:rPr lang="en-US" altLang="zh-CN" dirty="0">
                <a:sym typeface="Wingdings" panose="05000000000000000000" pitchFamily="2" charset="2"/>
              </a:rPr>
              <a:t>DU CU</a:t>
            </a:r>
          </a:p>
          <a:p>
            <a:pPr lvl="1"/>
            <a:r>
              <a:rPr lang="en-US" altLang="zh-CN" dirty="0">
                <a:sym typeface="Wingdings" panose="05000000000000000000" pitchFamily="2" charset="2"/>
              </a:rPr>
              <a:t>Alt1 (UE Context Setup/Modification Response):</a:t>
            </a:r>
          </a:p>
          <a:p>
            <a:pPr lvl="2"/>
            <a:r>
              <a:rPr lang="en-US" altLang="zh-CN" dirty="0">
                <a:sym typeface="Wingdings" panose="05000000000000000000" pitchFamily="2" charset="2"/>
              </a:rPr>
              <a:t>Inactivity Monitoring response IE (Optional):  enumerate {not supported, …} (</a:t>
            </a:r>
            <a:r>
              <a:rPr lang="en-GB" altLang="zh-CN" dirty="0"/>
              <a:t>Criticality</a:t>
            </a:r>
            <a:r>
              <a:rPr lang="en-US" altLang="zh-CN" dirty="0">
                <a:sym typeface="Wingdings" panose="05000000000000000000" pitchFamily="2" charset="2"/>
              </a:rPr>
              <a:t>: reject) </a:t>
            </a:r>
          </a:p>
          <a:p>
            <a:pPr lvl="1"/>
            <a:r>
              <a:rPr lang="en-US" altLang="zh-CN" dirty="0">
                <a:sym typeface="Wingdings" panose="05000000000000000000" pitchFamily="2" charset="2"/>
              </a:rPr>
              <a:t>Alt2: add a cause value for rejection</a:t>
            </a:r>
          </a:p>
          <a:p>
            <a:pPr lvl="2"/>
            <a:r>
              <a:rPr lang="en-US" altLang="zh-CN" dirty="0">
                <a:sym typeface="Wingdings" panose="05000000000000000000" pitchFamily="2" charset="2"/>
              </a:rPr>
              <a:t>Cause value: Inactivity Monitoring not supported</a:t>
            </a:r>
          </a:p>
          <a:p>
            <a:pPr lvl="1"/>
            <a:r>
              <a:rPr lang="en-US" altLang="zh-CN" dirty="0">
                <a:sym typeface="Wingdings" panose="05000000000000000000" pitchFamily="2" charset="2"/>
              </a:rPr>
              <a:t>Note: both Alt 1 and Alt 2 </a:t>
            </a:r>
            <a:r>
              <a:rPr lang="en-US" altLang="zh-CN" dirty="0"/>
              <a:t>in stage 3 for now are put as FFS, and the selection between them depends on the discussions in the next meeting</a:t>
            </a:r>
            <a:endParaRPr lang="en-US" altLang="zh-CN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4617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details are FFS</a:t>
            </a:r>
            <a:endParaRPr lang="en-US" altLang="zh-CN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720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Inactivity reporting over F1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Class 2 procedure: DU to CU (F1)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471911"/>
              </p:ext>
            </p:extLst>
          </p:nvPr>
        </p:nvGraphicFramePr>
        <p:xfrm>
          <a:off x="1043608" y="2708920"/>
          <a:ext cx="7200800" cy="27562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5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48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822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697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92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9990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7419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01058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IE/Group Name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Presence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Range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IE type and reference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Semantics description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Criticality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Assigned Criticality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0529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Message Type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M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9.3.1.1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YES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reject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0529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gNB-CU UE F1AP ID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M 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9.3.1.4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YES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reject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0529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gNB-DU UE F1AP ID 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M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9.3.1.5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YES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reject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0529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DRB Activity List 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1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YES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reject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1586">
                <a:tc>
                  <a:txBody>
                    <a:bodyPr/>
                    <a:lstStyle/>
                    <a:p>
                      <a:pPr marL="71755"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&gt;DRB Activity List Item 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1 .. &lt;</a:t>
                      </a:r>
                      <a:r>
                        <a:rPr lang="en-GB" sz="900" u="sng" dirty="0" err="1">
                          <a:effectLst/>
                        </a:rPr>
                        <a:t>maxnoofDRBs</a:t>
                      </a:r>
                      <a:r>
                        <a:rPr lang="en-GB" sz="900" u="sng" dirty="0">
                          <a:effectLst/>
                        </a:rPr>
                        <a:t>&gt; 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EACH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ignore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7749">
                <a:tc>
                  <a:txBody>
                    <a:bodyPr/>
                    <a:lstStyle/>
                    <a:p>
                      <a:pPr marL="144145"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   &gt;&gt;DRB ID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M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9.3.1.8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-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-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53701">
                <a:tc>
                  <a:txBody>
                    <a:bodyPr/>
                    <a:lstStyle/>
                    <a:p>
                      <a:pPr marL="144145"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   &gt;&gt;DRB Activity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M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ENUMERATED (Re-active, Not-active)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The DRB is considered Not-active if it has not been used for data transmission for a predefined amount of time.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</a:rPr>
                        <a:t>-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</a:rPr>
                        <a:t>-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7721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WF: CR/TP details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E1 stg2 (TS38.460): Add Bearer Context Inactivity Notification Procedure </a:t>
            </a:r>
            <a:endParaRPr lang="en-US" altLang="zh-CN" dirty="0" smtClean="0"/>
          </a:p>
          <a:p>
            <a:r>
              <a:rPr lang="en-US" altLang="zh-CN" dirty="0" smtClean="0"/>
              <a:t>F1 </a:t>
            </a:r>
            <a:r>
              <a:rPr lang="en-US" altLang="zh-CN" dirty="0"/>
              <a:t>stg2 (TS38.470): Add UE Inactivity Notification Procedure</a:t>
            </a:r>
          </a:p>
          <a:p>
            <a:r>
              <a:rPr lang="en-US" altLang="zh-CN" dirty="0"/>
              <a:t>F1 stg3 (TS38.473): Ready</a:t>
            </a:r>
          </a:p>
          <a:p>
            <a:r>
              <a:rPr lang="en-US" altLang="zh-CN" dirty="0"/>
              <a:t>E1 stg3 (TS38.463): FFS</a:t>
            </a:r>
          </a:p>
          <a:p>
            <a:r>
              <a:rPr lang="en-US" altLang="zh-CN" dirty="0" err="1"/>
              <a:t>Stg</a:t>
            </a:r>
            <a:r>
              <a:rPr lang="en-US" altLang="zh-CN" dirty="0"/>
              <a:t> 2 (TS38.401) : FFS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0102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267</Words>
  <Application>Microsoft Office PowerPoint</Application>
  <PresentationFormat>全屏显示(4:3)</PresentationFormat>
  <Paragraphs>79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Summary of offline discussions on UE inactivity monitoring</vt:lpstr>
      <vt:lpstr>F1</vt:lpstr>
      <vt:lpstr>E1</vt:lpstr>
      <vt:lpstr>Inactivity reporting over F1</vt:lpstr>
      <vt:lpstr>WF: CR/TP details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s</cp:lastModifiedBy>
  <cp:revision>35</cp:revision>
  <dcterms:created xsi:type="dcterms:W3CDTF">2018-04-19T10:23:33Z</dcterms:created>
  <dcterms:modified xsi:type="dcterms:W3CDTF">2018-04-20T04:47:23Z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