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5" autoAdjust="0"/>
    <p:restoredTop sz="94660"/>
  </p:normalViewPr>
  <p:slideViewPr>
    <p:cSldViewPr snapToGrid="0">
      <p:cViewPr varScale="1">
        <p:scale>
          <a:sx n="96" d="100"/>
          <a:sy n="96" d="100"/>
        </p:scale>
        <p:origin x="10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EDFDB07-1E84-4843-AB63-5BB2898B41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24E35260-8475-4C43-8C05-2E2821AADD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23CD1B9-B7D9-47E1-9DCA-8BA8287360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885B7-14F9-4CED-8A7B-BE7247D2815F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E76266B-357E-4468-B59F-5D51F1E9A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F1C9480-166F-4626-AACB-A1A4EC214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E0221-410E-41F5-A2B8-C7DC236F54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1750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CA08853-02FA-423A-A69D-AE971038CB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17C55F4E-D973-41C2-864F-F40DED7E9A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3F4A343-EE87-4AEC-AC0F-40173BC797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885B7-14F9-4CED-8A7B-BE7247D2815F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DCCB3581-F7B6-47F8-9B88-1C7C66BD59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C7BFC1C-AA4A-4438-B90D-04D4C31F6D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E0221-410E-41F5-A2B8-C7DC236F54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66171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EBDBEE8B-7471-45B6-88C5-847D7490E5B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AC28BCCC-3C54-44DA-B8F8-F9598B381B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0FFE805-6E49-479F-A480-389BB702BA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885B7-14F9-4CED-8A7B-BE7247D2815F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8A53F56-0257-4AB2-8B63-2A076831C0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2AC581E-4289-49D9-8EE8-FF7B1C938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E0221-410E-41F5-A2B8-C7DC236F54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2473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1E0AF16-3510-434F-8A28-745455CF49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CD20B23-6AA4-4265-BBA8-821ACAC45A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2C87570-F0E1-4D9E-BB8C-81437E7EF3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885B7-14F9-4CED-8A7B-BE7247D2815F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734F041-54D2-4786-AA16-439DEDDB8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A3A1868-DD42-4AD3-9F37-CE691708A3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E0221-410E-41F5-A2B8-C7DC236F54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576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D38DE9B-657E-4AA4-89EE-903A06CFBF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F26EB7A-B77D-4C09-8DA7-15981DD2F2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DDE8540-9372-495F-9790-F1922D88B6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885B7-14F9-4CED-8A7B-BE7247D2815F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80AF510-A55A-46C6-A155-395982AC8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BABBF0D-E88C-4A79-BC24-D2C1B0F49A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E0221-410E-41F5-A2B8-C7DC236F54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1291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9ABA6A8-7148-42FE-9D4B-63DB4DBE93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E657E93-90F8-4C1A-8C33-4B1AD2112F4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F614049B-0DDD-4672-A67D-8BCB64E78C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C72B82F2-9982-4BE5-A096-EB87D3525D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885B7-14F9-4CED-8A7B-BE7247D2815F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E9BE9979-F65B-468A-BABE-91EC836505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B11B7FE9-0EED-42D6-AA2E-D66E003BA7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E0221-410E-41F5-A2B8-C7DC236F54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070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0D92800-68CB-4B94-924B-555C8E839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FEC6D68-85C9-47BE-8387-0B601977F6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E3F34D69-F5FB-4CDC-9724-600828DFEB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8474B310-BD51-4183-A89A-2F948948881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446976CF-086A-4ADF-A279-5A4A79298FD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10009F8A-9720-4E2E-AA46-F92EC1D713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885B7-14F9-4CED-8A7B-BE7247D2815F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7C481B39-4DFE-4710-A3F3-72593D5B8E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9BE8D856-B696-4668-847B-1C100EA71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E0221-410E-41F5-A2B8-C7DC236F54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367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237832A-4477-4A9A-88A7-8DF8494341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D6CA9A78-9DAE-495F-B464-D6D8F5C6DF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885B7-14F9-4CED-8A7B-BE7247D2815F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8961D4D9-7D30-46BC-BC37-F301094758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16E174E3-0B6E-434C-A7D2-7F3C4A537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E0221-410E-41F5-A2B8-C7DC236F54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121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E537D7F1-33F8-4E1D-9809-A25249940D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885B7-14F9-4CED-8A7B-BE7247D2815F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184D0317-7A95-47EC-B527-D2378BA5C3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C4A78EC0-41E5-484B-A69B-2CDD125DB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E0221-410E-41F5-A2B8-C7DC236F54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3090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44F2D16-09D0-4F0C-9B3C-F5A1101C3C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C67E343-1599-4DC8-89EA-6F37729832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E3B72C93-1263-4B6E-8F21-4F6EE0DF78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D7FE5CFD-DF74-4561-A123-6D201BEE9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885B7-14F9-4CED-8A7B-BE7247D2815F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C6747384-6FF5-42B9-A4DD-BCC284C6BF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15499D6B-70CC-4DAB-B985-8F111E9ECE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E0221-410E-41F5-A2B8-C7DC236F54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3910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3DFE5CC-F3CB-49CA-87CF-3A652CA228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14FE9897-083F-43D4-B756-30D4F09300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609E19D6-1AA6-40BC-97A3-2116A11BC8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F8839A4E-238D-47FA-B7A4-BE4DC4E1D6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885B7-14F9-4CED-8A7B-BE7247D2815F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5569383B-67C9-4C1F-9627-BC11070B91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54B492BC-DEBB-48A7-A59F-0B949D619E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E0221-410E-41F5-A2B8-C7DC236F54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42457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1C9117BA-9CE5-4860-A4F9-EC99EEF5E5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49D5BEB-E247-4DC1-8561-3D8EF3704C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586918C-2135-4373-A3B3-25EDB12B0F9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7885B7-14F9-4CED-8A7B-BE7247D2815F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93C4511-0EC4-40DA-95BF-393BC94489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A52EFD5-AB75-4949-B8BE-F918753182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3E0221-410E-41F5-A2B8-C7DC236F54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60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A875F06-ACFE-4C28-98A3-23E1999576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2509" y="1634836"/>
            <a:ext cx="11674764" cy="5043055"/>
          </a:xfrm>
        </p:spPr>
        <p:txBody>
          <a:bodyPr>
            <a:noAutofit/>
          </a:bodyPr>
          <a:lstStyle/>
          <a:p>
            <a:pPr algn="l"/>
            <a:r>
              <a:rPr lang="it-IT" sz="4400" b="1" dirty="0"/>
              <a:t>Agenda item:</a:t>
            </a:r>
            <a:r>
              <a:rPr lang="it-IT" sz="4400" dirty="0"/>
              <a:t>	</a:t>
            </a:r>
            <a:r>
              <a:rPr lang="en-US" sz="4400" dirty="0"/>
              <a:t>10.6</a:t>
            </a:r>
            <a:r>
              <a:rPr lang="en-GB" sz="4400" dirty="0"/>
              <a:t/>
            </a:r>
            <a:br>
              <a:rPr lang="en-GB" sz="4400" dirty="0"/>
            </a:br>
            <a:r>
              <a:rPr lang="en-GB" sz="4400" dirty="0"/>
              <a:t/>
            </a:r>
            <a:br>
              <a:rPr lang="en-GB" sz="4400" dirty="0"/>
            </a:br>
            <a:r>
              <a:rPr lang="en-US" sz="4400" b="1" dirty="0"/>
              <a:t>Source: 			</a:t>
            </a:r>
            <a:r>
              <a:rPr lang="en-US" sz="4400" dirty="0"/>
              <a:t> </a:t>
            </a:r>
            <a:r>
              <a:rPr lang="en-US" sz="4400" dirty="0" smtClean="0"/>
              <a:t>AT&amp;T, Vodafone</a:t>
            </a:r>
            <a:r>
              <a:rPr lang="en-US" sz="4400" dirty="0"/>
              <a:t>, </a:t>
            </a:r>
            <a:r>
              <a:rPr lang="en-US" sz="4400" dirty="0" smtClean="0"/>
              <a:t>Verizon, </a:t>
            </a:r>
            <a:r>
              <a:rPr lang="en-US" sz="4400" dirty="0" err="1" smtClean="0"/>
              <a:t>Telia</a:t>
            </a:r>
            <a:r>
              <a:rPr lang="en-US" sz="4400" dirty="0" smtClean="0"/>
              <a:t> </a:t>
            </a:r>
            <a:r>
              <a:rPr lang="en-US" sz="4400" dirty="0"/>
              <a:t>					Company, </a:t>
            </a:r>
            <a:r>
              <a:rPr lang="en-US" sz="4400" dirty="0"/>
              <a:t>T-Mobile </a:t>
            </a:r>
            <a:r>
              <a:rPr lang="en-US" sz="4400" dirty="0" smtClean="0"/>
              <a:t>USA</a:t>
            </a:r>
            <a:r>
              <a:rPr lang="en-GB" sz="4400" dirty="0"/>
              <a:t/>
            </a:r>
            <a:br>
              <a:rPr lang="en-GB" sz="4400" dirty="0"/>
            </a:br>
            <a:r>
              <a:rPr lang="en-GB" sz="4400" dirty="0"/>
              <a:t/>
            </a:r>
            <a:br>
              <a:rPr lang="en-GB" sz="4400" dirty="0"/>
            </a:br>
            <a:r>
              <a:rPr lang="en-US" sz="4400" b="1" dirty="0"/>
              <a:t>Title:</a:t>
            </a:r>
            <a:r>
              <a:rPr lang="en-US" sz="4400" dirty="0"/>
              <a:t> 			Operator input on </a:t>
            </a:r>
            <a:r>
              <a:rPr lang="en-US" sz="4400" dirty="0" err="1"/>
              <a:t>Xn</a:t>
            </a:r>
            <a:r>
              <a:rPr lang="en-US" sz="4400" dirty="0"/>
              <a:t> availability</a:t>
            </a:r>
            <a:r>
              <a:rPr lang="en-GB" sz="4400" dirty="0"/>
              <a:t/>
            </a:r>
            <a:br>
              <a:rPr lang="en-GB" sz="4400" dirty="0"/>
            </a:br>
            <a:r>
              <a:rPr lang="en-GB" sz="4400" dirty="0"/>
              <a:t/>
            </a:r>
            <a:br>
              <a:rPr lang="en-GB" sz="4400" dirty="0"/>
            </a:br>
            <a:r>
              <a:rPr lang="en-US" sz="4400" b="1" dirty="0"/>
              <a:t>Document for: 	</a:t>
            </a:r>
            <a:r>
              <a:rPr lang="en-US" sz="4400" dirty="0"/>
              <a:t>Approval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B82C0741-3496-4F51-8460-16FB559DB3B7}"/>
              </a:ext>
            </a:extLst>
          </p:cNvPr>
          <p:cNvSpPr/>
          <p:nvPr/>
        </p:nvSpPr>
        <p:spPr>
          <a:xfrm>
            <a:off x="581891" y="476032"/>
            <a:ext cx="109635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6120130" algn="r"/>
              </a:tabLs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TSG-RAN WG3#98					</a:t>
            </a:r>
            <a:r>
              <a:rPr lang="en-GB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R3-174987</a:t>
            </a:r>
            <a:endParaRPr lang="en-GB" sz="1100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6120130" algn="r"/>
              </a:tabLs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Reno, NV, USA, 27 November-1 December 2017</a:t>
            </a:r>
            <a:endParaRPr lang="en-GB" sz="11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86543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D2CA72C-B34E-4607-92FB-5BE599918D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INPUT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F79AEB3-EB45-4501-90CA-FC04C3AF93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The cosigning operators disagree with the RAN3 working assumption </a:t>
            </a:r>
            <a:r>
              <a:rPr lang="en-US" dirty="0" smtClean="0"/>
              <a:t>that </a:t>
            </a:r>
            <a:r>
              <a:rPr lang="en-US" dirty="0" err="1" smtClean="0"/>
              <a:t>Xn</a:t>
            </a:r>
            <a:r>
              <a:rPr lang="en-US" dirty="0" smtClean="0"/>
              <a:t> </a:t>
            </a:r>
            <a:r>
              <a:rPr lang="en-US" dirty="0"/>
              <a:t>connectivity </a:t>
            </a:r>
            <a:r>
              <a:rPr lang="en-US" dirty="0" smtClean="0"/>
              <a:t>should be available in the RNA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While </a:t>
            </a:r>
            <a:r>
              <a:rPr lang="en-US" dirty="0" err="1" smtClean="0"/>
              <a:t>Xn</a:t>
            </a:r>
            <a:r>
              <a:rPr lang="en-US" dirty="0" smtClean="0"/>
              <a:t> connectivity within the RNA is desirable, it is not always assured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The cosigning operators request that the RAN paging areas can be larger than the </a:t>
            </a:r>
            <a:r>
              <a:rPr lang="en-US" dirty="0" err="1"/>
              <a:t>Xn</a:t>
            </a:r>
            <a:r>
              <a:rPr lang="en-US" dirty="0"/>
              <a:t> connectivity area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Consequently the cosigning operators kindly request RAN3 to progress a solution based on the principles described </a:t>
            </a:r>
            <a:r>
              <a:rPr lang="en-GB" dirty="0"/>
              <a:t>in R3-174862 (</a:t>
            </a:r>
            <a:r>
              <a:rPr lang="en-GB" dirty="0" err="1"/>
              <a:t>pCR</a:t>
            </a:r>
            <a:r>
              <a:rPr lang="en-GB" dirty="0"/>
              <a:t> to TS 23.502) and in R3-174734/4735 (TP to TS 38.300).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38522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528</TotalTime>
  <Words>89</Words>
  <Application>Microsoft Office PowerPoint</Application>
  <PresentationFormat>Widescreen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Office Theme</vt:lpstr>
      <vt:lpstr>Agenda item: 10.6  Source:     AT&amp;T, Vodafone, Verizon, Telia      Company, T-Mobile USA  Title:    Operator input on Xn availability  Document for:  Approval</vt:lpstr>
      <vt:lpstr>INPUT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 WG3#98, 27 November- 1 December 2017, Reno, US</dc:title>
  <dc:creator>Paul Schliwa-Bertling</dc:creator>
  <cp:lastModifiedBy>SPATAFORA, VINCE A</cp:lastModifiedBy>
  <cp:revision>18</cp:revision>
  <dcterms:created xsi:type="dcterms:W3CDTF">2017-11-29T16:36:43Z</dcterms:created>
  <dcterms:modified xsi:type="dcterms:W3CDTF">2017-11-30T21:13:52Z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</Properties>
</file>