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67" r:id="rId1"/>
  </p:sldMasterIdLst>
  <p:notesMasterIdLst>
    <p:notesMasterId r:id="rId5"/>
  </p:notesMasterIdLst>
  <p:sldIdLst>
    <p:sldId id="305" r:id="rId2"/>
    <p:sldId id="303" r:id="rId3"/>
    <p:sldId id="306" r:id="rId4"/>
  </p:sldIdLst>
  <p:sldSz cx="9144000" cy="5143500" type="screen16x9"/>
  <p:notesSz cx="6735763" cy="9869488"/>
  <p:defaultTextStyle>
    <a:defPPr>
      <a:defRPr lang="ja-JP"/>
    </a:defPPr>
    <a:lvl1pPr marL="0" algn="l" defTabSz="779252" rtl="0" eaLnBrk="1" latinLnBrk="0" hangingPunct="1">
      <a:defRPr kumimoji="1" sz="1500" kern="1200">
        <a:solidFill>
          <a:schemeClr val="tx1"/>
        </a:solidFill>
        <a:latin typeface="+mn-lt"/>
        <a:ea typeface="+mn-ea"/>
        <a:cs typeface="+mn-cs"/>
      </a:defRPr>
    </a:lvl1pPr>
    <a:lvl2pPr marL="389626" algn="l" defTabSz="779252" rtl="0" eaLnBrk="1" latinLnBrk="0" hangingPunct="1">
      <a:defRPr kumimoji="1" sz="1500" kern="1200">
        <a:solidFill>
          <a:schemeClr val="tx1"/>
        </a:solidFill>
        <a:latin typeface="+mn-lt"/>
        <a:ea typeface="+mn-ea"/>
        <a:cs typeface="+mn-cs"/>
      </a:defRPr>
    </a:lvl2pPr>
    <a:lvl3pPr marL="779252" algn="l" defTabSz="779252" rtl="0" eaLnBrk="1" latinLnBrk="0" hangingPunct="1">
      <a:defRPr kumimoji="1" sz="1500" kern="1200">
        <a:solidFill>
          <a:schemeClr val="tx1"/>
        </a:solidFill>
        <a:latin typeface="+mn-lt"/>
        <a:ea typeface="+mn-ea"/>
        <a:cs typeface="+mn-cs"/>
      </a:defRPr>
    </a:lvl3pPr>
    <a:lvl4pPr marL="1168878" algn="l" defTabSz="779252" rtl="0" eaLnBrk="1" latinLnBrk="0" hangingPunct="1">
      <a:defRPr kumimoji="1" sz="1500" kern="1200">
        <a:solidFill>
          <a:schemeClr val="tx1"/>
        </a:solidFill>
        <a:latin typeface="+mn-lt"/>
        <a:ea typeface="+mn-ea"/>
        <a:cs typeface="+mn-cs"/>
      </a:defRPr>
    </a:lvl4pPr>
    <a:lvl5pPr marL="1558503" algn="l" defTabSz="779252" rtl="0" eaLnBrk="1" latinLnBrk="0" hangingPunct="1">
      <a:defRPr kumimoji="1" sz="1500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kumimoji="1" sz="1500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kumimoji="1" sz="1500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kumimoji="1" sz="1500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kumimoji="1" sz="1500" kern="1200">
        <a:solidFill>
          <a:schemeClr val="tx1"/>
        </a:solidFill>
        <a:latin typeface="+mn-lt"/>
        <a:ea typeface="+mn-ea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21"/>
    <a:srgbClr val="0A287F"/>
    <a:srgbClr val="64287F"/>
    <a:srgbClr val="6699FF"/>
    <a:srgbClr val="3366FF"/>
    <a:srgbClr val="EA6031"/>
    <a:srgbClr val="FDEDE7"/>
    <a:srgbClr val="F3A285"/>
    <a:srgbClr val="FBDF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淡色スタイル 1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676" autoAdjust="0"/>
    <p:restoredTop sz="94660" autoAdjust="0"/>
  </p:normalViewPr>
  <p:slideViewPr>
    <p:cSldViewPr snapToGrid="0" snapToObjects="1">
      <p:cViewPr varScale="1">
        <p:scale>
          <a:sx n="95" d="100"/>
          <a:sy n="95" d="100"/>
        </p:scale>
        <p:origin x="-462" y="-84"/>
      </p:cViewPr>
      <p:guideLst>
        <p:guide orient="horz" pos="1620"/>
        <p:guide pos="286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5B9D8A-7090-4F4B-B1AC-55AC238F1609}" type="datetimeFigureOut">
              <a:rPr kumimoji="1" lang="ja-JP" altLang="en-US" smtClean="0"/>
              <a:t>2016/5/12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77788" y="739775"/>
            <a:ext cx="6580187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688007"/>
            <a:ext cx="5388610" cy="44412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3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F50014-0CE9-4384-B17E-7C97FA29A1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8732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79252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1pPr>
    <a:lvl2pPr marL="389626" algn="l" defTabSz="779252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2pPr>
    <a:lvl3pPr marL="779252" algn="l" defTabSz="779252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3pPr>
    <a:lvl4pPr marL="1168878" algn="l" defTabSz="779252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4pPr>
    <a:lvl5pPr marL="1558503" algn="l" defTabSz="779252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5"/>
          <a:stretch/>
        </p:blipFill>
        <p:spPr bwMode="gray">
          <a:xfrm>
            <a:off x="188234" y="4469124"/>
            <a:ext cx="1596121" cy="505870"/>
          </a:xfrm>
          <a:prstGeom prst="rect">
            <a:avLst/>
          </a:prstGeom>
        </p:spPr>
      </p:pic>
      <p:cxnSp>
        <p:nvCxnSpPr>
          <p:cNvPr id="11" name="直線コネクタ 10"/>
          <p:cNvCxnSpPr/>
          <p:nvPr userDrawn="1"/>
        </p:nvCxnSpPr>
        <p:spPr bwMode="gray">
          <a:xfrm>
            <a:off x="0" y="2860462"/>
            <a:ext cx="9144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正方形/長方形 11"/>
          <p:cNvSpPr/>
          <p:nvPr userDrawn="1"/>
        </p:nvSpPr>
        <p:spPr bwMode="gray">
          <a:xfrm>
            <a:off x="0" y="-1"/>
            <a:ext cx="114300" cy="2860462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925" tIns="38963" rIns="77925" bIns="38963"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62668" y="1757943"/>
            <a:ext cx="7338012" cy="1102519"/>
          </a:xfrm>
        </p:spPr>
        <p:txBody>
          <a:bodyPr anchor="b">
            <a:normAutofit/>
          </a:bodyPr>
          <a:lstStyle>
            <a:lvl1pPr algn="l">
              <a:defRPr sz="27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8" name="日付プレースホルダー 2"/>
          <p:cNvSpPr>
            <a:spLocks noGrp="1"/>
          </p:cNvSpPr>
          <p:nvPr>
            <p:ph type="dt" sz="half" idx="2"/>
          </p:nvPr>
        </p:nvSpPr>
        <p:spPr bwMode="gray">
          <a:xfrm>
            <a:off x="7710969" y="2890606"/>
            <a:ext cx="1433032" cy="206370"/>
          </a:xfrm>
          <a:prstGeom prst="rect">
            <a:avLst/>
          </a:prstGeom>
        </p:spPr>
        <p:txBody>
          <a:bodyPr anchor="b"/>
          <a:lstStyle>
            <a:lvl1pPr marL="0" algn="r" defTabSz="779252" rtl="0" eaLnBrk="1" latinLnBrk="0" hangingPunct="1">
              <a:defRPr kumimoji="1" lang="ja-JP" altLang="en-US" sz="1000" kern="1200" smtClean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</a:lstStyle>
          <a:p>
            <a:fld id="{5CFEEDFE-5A66-4E92-A210-CDC26169AF35}" type="datetime4">
              <a:rPr lang="ja-JP" altLang="en-US" smtClean="0"/>
              <a:t>2016年5月12日</a:t>
            </a:fld>
            <a:endParaRPr lang="en-US" dirty="0"/>
          </a:p>
        </p:txBody>
      </p:sp>
      <p:sp>
        <p:nvSpPr>
          <p:cNvPr id="9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62666" y="2890606"/>
            <a:ext cx="7338013" cy="273844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779252" rtl="0" eaLnBrk="1" latinLnBrk="0" hangingPunct="1">
              <a:defRPr kumimoji="1" lang="zh-TW" sz="1200" kern="1200" smtClean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</a:lstStyle>
          <a:p>
            <a:r>
              <a:rPr lang="zh-TW" altLang="en-US" dirty="0" smtClean="0"/>
              <a:t>（部署名記入欄）</a:t>
            </a:r>
            <a:endParaRPr lang="zh-TW" altLang="en-US" dirty="0"/>
          </a:p>
        </p:txBody>
      </p:sp>
      <p:sp>
        <p:nvSpPr>
          <p:cNvPr id="10" name="Freeform 6"/>
          <p:cNvSpPr>
            <a:spLocks noEditPoints="1"/>
          </p:cNvSpPr>
          <p:nvPr userDrawn="1"/>
        </p:nvSpPr>
        <p:spPr bwMode="auto">
          <a:xfrm>
            <a:off x="7653415" y="4477885"/>
            <a:ext cx="1262025" cy="477758"/>
          </a:xfrm>
          <a:custGeom>
            <a:avLst/>
            <a:gdLst>
              <a:gd name="T0" fmla="*/ 815 w 861"/>
              <a:gd name="T1" fmla="*/ 112 h 326"/>
              <a:gd name="T2" fmla="*/ 660 w 861"/>
              <a:gd name="T3" fmla="*/ 279 h 326"/>
              <a:gd name="T4" fmla="*/ 655 w 861"/>
              <a:gd name="T5" fmla="*/ 240 h 326"/>
              <a:gd name="T6" fmla="*/ 717 w 861"/>
              <a:gd name="T7" fmla="*/ 9 h 326"/>
              <a:gd name="T8" fmla="*/ 605 w 861"/>
              <a:gd name="T9" fmla="*/ 91 h 326"/>
              <a:gd name="T10" fmla="*/ 581 w 861"/>
              <a:gd name="T11" fmla="*/ 181 h 326"/>
              <a:gd name="T12" fmla="*/ 473 w 861"/>
              <a:gd name="T13" fmla="*/ 279 h 326"/>
              <a:gd name="T14" fmla="*/ 457 w 861"/>
              <a:gd name="T15" fmla="*/ 224 h 326"/>
              <a:gd name="T16" fmla="*/ 514 w 861"/>
              <a:gd name="T17" fmla="*/ 9 h 326"/>
              <a:gd name="T18" fmla="*/ 403 w 861"/>
              <a:gd name="T19" fmla="*/ 90 h 326"/>
              <a:gd name="T20" fmla="*/ 374 w 861"/>
              <a:gd name="T21" fmla="*/ 198 h 326"/>
              <a:gd name="T22" fmla="*/ 293 w 861"/>
              <a:gd name="T23" fmla="*/ 279 h 326"/>
              <a:gd name="T24" fmla="*/ 287 w 861"/>
              <a:gd name="T25" fmla="*/ 235 h 326"/>
              <a:gd name="T26" fmla="*/ 347 w 861"/>
              <a:gd name="T27" fmla="*/ 10 h 326"/>
              <a:gd name="T28" fmla="*/ 107 w 861"/>
              <a:gd name="T29" fmla="*/ 58 h 326"/>
              <a:gd name="T30" fmla="*/ 2 w 861"/>
              <a:gd name="T31" fmla="*/ 238 h 326"/>
              <a:gd name="T32" fmla="*/ 53 w 861"/>
              <a:gd name="T33" fmla="*/ 314 h 326"/>
              <a:gd name="T34" fmla="*/ 205 w 861"/>
              <a:gd name="T35" fmla="*/ 263 h 326"/>
              <a:gd name="T36" fmla="*/ 267 w 861"/>
              <a:gd name="T37" fmla="*/ 319 h 326"/>
              <a:gd name="T38" fmla="*/ 373 w 861"/>
              <a:gd name="T39" fmla="*/ 264 h 326"/>
              <a:gd name="T40" fmla="*/ 448 w 861"/>
              <a:gd name="T41" fmla="*/ 318 h 326"/>
              <a:gd name="T42" fmla="*/ 574 w 861"/>
              <a:gd name="T43" fmla="*/ 264 h 326"/>
              <a:gd name="T44" fmla="*/ 625 w 861"/>
              <a:gd name="T45" fmla="*/ 317 h 326"/>
              <a:gd name="T46" fmla="*/ 738 w 861"/>
              <a:gd name="T47" fmla="*/ 272 h 326"/>
              <a:gd name="T48" fmla="*/ 861 w 861"/>
              <a:gd name="T49" fmla="*/ 112 h 326"/>
              <a:gd name="T50" fmla="*/ 815 w 861"/>
              <a:gd name="T51" fmla="*/ 112 h 326"/>
              <a:gd name="T52" fmla="*/ 212 w 861"/>
              <a:gd name="T53" fmla="*/ 180 h 326"/>
              <a:gd name="T54" fmla="*/ 173 w 861"/>
              <a:gd name="T55" fmla="*/ 247 h 326"/>
              <a:gd name="T56" fmla="*/ 91 w 861"/>
              <a:gd name="T57" fmla="*/ 276 h 326"/>
              <a:gd name="T58" fmla="*/ 95 w 861"/>
              <a:gd name="T59" fmla="*/ 198 h 326"/>
              <a:gd name="T60" fmla="*/ 164 w 861"/>
              <a:gd name="T61" fmla="*/ 88 h 326"/>
              <a:gd name="T62" fmla="*/ 248 w 861"/>
              <a:gd name="T63" fmla="*/ 46 h 326"/>
              <a:gd name="T64" fmla="*/ 212 w 861"/>
              <a:gd name="T65" fmla="*/ 18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61" h="326">
                <a:moveTo>
                  <a:pt x="815" y="112"/>
                </a:moveTo>
                <a:cubicBezTo>
                  <a:pt x="718" y="261"/>
                  <a:pt x="676" y="283"/>
                  <a:pt x="660" y="279"/>
                </a:cubicBezTo>
                <a:cubicBezTo>
                  <a:pt x="645" y="276"/>
                  <a:pt x="655" y="240"/>
                  <a:pt x="655" y="240"/>
                </a:cubicBezTo>
                <a:cubicBezTo>
                  <a:pt x="717" y="9"/>
                  <a:pt x="717" y="9"/>
                  <a:pt x="717" y="9"/>
                </a:cubicBezTo>
                <a:cubicBezTo>
                  <a:pt x="625" y="6"/>
                  <a:pt x="605" y="91"/>
                  <a:pt x="605" y="91"/>
                </a:cubicBezTo>
                <a:cubicBezTo>
                  <a:pt x="581" y="181"/>
                  <a:pt x="581" y="181"/>
                  <a:pt x="581" y="181"/>
                </a:cubicBezTo>
                <a:cubicBezTo>
                  <a:pt x="563" y="243"/>
                  <a:pt x="509" y="279"/>
                  <a:pt x="473" y="279"/>
                </a:cubicBezTo>
                <a:cubicBezTo>
                  <a:pt x="437" y="280"/>
                  <a:pt x="457" y="224"/>
                  <a:pt x="457" y="224"/>
                </a:cubicBezTo>
                <a:cubicBezTo>
                  <a:pt x="514" y="9"/>
                  <a:pt x="514" y="9"/>
                  <a:pt x="514" y="9"/>
                </a:cubicBezTo>
                <a:cubicBezTo>
                  <a:pt x="422" y="6"/>
                  <a:pt x="403" y="90"/>
                  <a:pt x="403" y="90"/>
                </a:cubicBezTo>
                <a:cubicBezTo>
                  <a:pt x="374" y="198"/>
                  <a:pt x="374" y="198"/>
                  <a:pt x="374" y="198"/>
                </a:cubicBezTo>
                <a:cubicBezTo>
                  <a:pt x="364" y="237"/>
                  <a:pt x="310" y="282"/>
                  <a:pt x="293" y="279"/>
                </a:cubicBezTo>
                <a:cubicBezTo>
                  <a:pt x="275" y="276"/>
                  <a:pt x="287" y="235"/>
                  <a:pt x="287" y="235"/>
                </a:cubicBezTo>
                <a:cubicBezTo>
                  <a:pt x="347" y="10"/>
                  <a:pt x="347" y="10"/>
                  <a:pt x="347" y="10"/>
                </a:cubicBezTo>
                <a:cubicBezTo>
                  <a:pt x="347" y="10"/>
                  <a:pt x="191" y="0"/>
                  <a:pt x="107" y="58"/>
                </a:cubicBezTo>
                <a:cubicBezTo>
                  <a:pt x="24" y="115"/>
                  <a:pt x="5" y="211"/>
                  <a:pt x="2" y="238"/>
                </a:cubicBezTo>
                <a:cubicBezTo>
                  <a:pt x="0" y="265"/>
                  <a:pt x="9" y="302"/>
                  <a:pt x="53" y="314"/>
                </a:cubicBezTo>
                <a:cubicBezTo>
                  <a:pt x="97" y="326"/>
                  <a:pt x="157" y="320"/>
                  <a:pt x="205" y="263"/>
                </a:cubicBezTo>
                <a:cubicBezTo>
                  <a:pt x="205" y="263"/>
                  <a:pt x="205" y="313"/>
                  <a:pt x="267" y="319"/>
                </a:cubicBezTo>
                <a:cubicBezTo>
                  <a:pt x="326" y="324"/>
                  <a:pt x="373" y="264"/>
                  <a:pt x="373" y="264"/>
                </a:cubicBezTo>
                <a:cubicBezTo>
                  <a:pt x="373" y="264"/>
                  <a:pt x="377" y="314"/>
                  <a:pt x="448" y="318"/>
                </a:cubicBezTo>
                <a:cubicBezTo>
                  <a:pt x="518" y="322"/>
                  <a:pt x="551" y="288"/>
                  <a:pt x="574" y="264"/>
                </a:cubicBezTo>
                <a:cubicBezTo>
                  <a:pt x="574" y="264"/>
                  <a:pt x="579" y="310"/>
                  <a:pt x="625" y="317"/>
                </a:cubicBezTo>
                <a:cubicBezTo>
                  <a:pt x="671" y="324"/>
                  <a:pt x="711" y="299"/>
                  <a:pt x="738" y="272"/>
                </a:cubicBezTo>
                <a:cubicBezTo>
                  <a:pt x="765" y="245"/>
                  <a:pt x="822" y="171"/>
                  <a:pt x="861" y="112"/>
                </a:cubicBezTo>
                <a:lnTo>
                  <a:pt x="815" y="112"/>
                </a:lnTo>
                <a:close/>
                <a:moveTo>
                  <a:pt x="212" y="180"/>
                </a:moveTo>
                <a:cubicBezTo>
                  <a:pt x="208" y="196"/>
                  <a:pt x="193" y="228"/>
                  <a:pt x="173" y="247"/>
                </a:cubicBezTo>
                <a:cubicBezTo>
                  <a:pt x="153" y="267"/>
                  <a:pt x="111" y="288"/>
                  <a:pt x="91" y="276"/>
                </a:cubicBezTo>
                <a:cubicBezTo>
                  <a:pt x="71" y="264"/>
                  <a:pt x="93" y="207"/>
                  <a:pt x="95" y="198"/>
                </a:cubicBezTo>
                <a:cubicBezTo>
                  <a:pt x="98" y="190"/>
                  <a:pt x="122" y="124"/>
                  <a:pt x="164" y="88"/>
                </a:cubicBezTo>
                <a:cubicBezTo>
                  <a:pt x="206" y="52"/>
                  <a:pt x="248" y="46"/>
                  <a:pt x="248" y="46"/>
                </a:cubicBezTo>
                <a:cubicBezTo>
                  <a:pt x="248" y="46"/>
                  <a:pt x="216" y="164"/>
                  <a:pt x="212" y="180"/>
                </a:cubicBezTo>
                <a:close/>
              </a:path>
            </a:pathLst>
          </a:custGeom>
          <a:solidFill>
            <a:srgbClr val="EA603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2874402"/>
      </p:ext>
    </p:extLst>
  </p:cSld>
  <p:clrMapOvr>
    <a:masterClrMapping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 bwMode="gray">
          <a:xfrm>
            <a:off x="181780" y="541070"/>
            <a:ext cx="8710700" cy="4330107"/>
          </a:xfrm>
        </p:spPr>
        <p:txBody>
          <a:bodyPr/>
          <a:lstStyle>
            <a:lvl1pPr marL="227282" indent="-227282">
              <a:buClr>
                <a:schemeClr val="tx1"/>
              </a:buClr>
              <a:buFont typeface="Wingdings" panose="05000000000000000000" pitchFamily="2" charset="2"/>
              <a:buChar char="n"/>
              <a:defRPr sz="1700" b="1">
                <a:solidFill>
                  <a:schemeClr val="tx1"/>
                </a:solidFill>
              </a:defRPr>
            </a:lvl1pPr>
            <a:lvl2pPr marL="459975" indent="-232693">
              <a:buClr>
                <a:schemeClr val="tx1"/>
              </a:buClr>
              <a:buFont typeface="Wingdings" panose="05000000000000000000" pitchFamily="2" charset="2"/>
              <a:buChar char="l"/>
              <a:defRPr sz="1500" b="1">
                <a:solidFill>
                  <a:schemeClr val="tx1"/>
                </a:solidFill>
              </a:defRPr>
            </a:lvl2pPr>
            <a:lvl3pPr marL="612849" indent="-152874">
              <a:buClr>
                <a:schemeClr val="tx1"/>
              </a:buClr>
              <a:defRPr sz="1400">
                <a:solidFill>
                  <a:schemeClr val="tx1"/>
                </a:solidFill>
              </a:defRPr>
            </a:lvl3pPr>
            <a:lvl4pPr marL="764371" indent="-151521">
              <a:buClr>
                <a:schemeClr val="tx1"/>
              </a:buClr>
              <a:defRPr sz="1200">
                <a:solidFill>
                  <a:schemeClr val="tx1"/>
                </a:solidFill>
              </a:defRPr>
            </a:lvl4pPr>
            <a:lvl5pPr marL="915892" indent="-151521">
              <a:defRPr sz="1200"/>
            </a:lvl5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181780" y="58169"/>
            <a:ext cx="8229600" cy="357504"/>
          </a:xfrm>
        </p:spPr>
        <p:txBody>
          <a:bodyPr>
            <a:normAutofit/>
          </a:bodyPr>
          <a:lstStyle>
            <a:lvl1pPr algn="l">
              <a:defRPr sz="20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cxnSp>
        <p:nvCxnSpPr>
          <p:cNvPr id="13" name="直線コネクタ 12"/>
          <p:cNvCxnSpPr/>
          <p:nvPr userDrawn="1"/>
        </p:nvCxnSpPr>
        <p:spPr bwMode="gray">
          <a:xfrm>
            <a:off x="0" y="390972"/>
            <a:ext cx="9144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正方形/長方形 13"/>
          <p:cNvSpPr/>
          <p:nvPr userDrawn="1"/>
        </p:nvSpPr>
        <p:spPr bwMode="gray">
          <a:xfrm>
            <a:off x="0" y="0"/>
            <a:ext cx="114300" cy="390973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925" tIns="38963" rIns="77925" bIns="38963"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スライド番号プレースホルダー 4"/>
          <p:cNvSpPr>
            <a:spLocks noGrp="1"/>
          </p:cNvSpPr>
          <p:nvPr>
            <p:ph type="sldNum" sz="quarter" idx="12"/>
          </p:nvPr>
        </p:nvSpPr>
        <p:spPr bwMode="gray">
          <a:xfrm>
            <a:off x="6758880" y="4871178"/>
            <a:ext cx="2133600" cy="273844"/>
          </a:xfrm>
          <a:prstGeom prst="rect">
            <a:avLst/>
          </a:prstGeom>
        </p:spPr>
        <p:txBody>
          <a:bodyPr anchor="t"/>
          <a:lstStyle/>
          <a:p>
            <a:fld id="{A5FAA60F-540A-4BC5-8102-8B2D423D2229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0" name="直線コネクタ 9"/>
          <p:cNvCxnSpPr/>
          <p:nvPr userDrawn="1"/>
        </p:nvCxnSpPr>
        <p:spPr bwMode="gray">
          <a:xfrm>
            <a:off x="181780" y="4871177"/>
            <a:ext cx="87107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日付プレースホルダー 2"/>
          <p:cNvSpPr>
            <a:spLocks noGrp="1"/>
          </p:cNvSpPr>
          <p:nvPr>
            <p:ph type="dt" sz="half" idx="2"/>
          </p:nvPr>
        </p:nvSpPr>
        <p:spPr bwMode="gray">
          <a:xfrm>
            <a:off x="8320665" y="196249"/>
            <a:ext cx="823335" cy="194723"/>
          </a:xfrm>
          <a:prstGeom prst="rect">
            <a:avLst/>
          </a:prstGeom>
        </p:spPr>
        <p:txBody>
          <a:bodyPr anchor="b"/>
          <a:lstStyle>
            <a:lvl1pPr algn="r">
              <a:defRPr sz="900">
                <a:solidFill>
                  <a:schemeClr val="tx1">
                    <a:lumMod val="50000"/>
                    <a:lumOff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fld id="{DD9A1E12-0464-478A-8FD8-DF2B9E24DCFB}" type="datetime1">
              <a:rPr lang="ja-JP" altLang="en-US" smtClean="0"/>
              <a:t>2016/5/12</a:t>
            </a:fld>
            <a:endParaRPr lang="ja-JP" altLang="en-US" dirty="0"/>
          </a:p>
        </p:txBody>
      </p:sp>
      <p:sp>
        <p:nvSpPr>
          <p:cNvPr id="12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754190" y="4871179"/>
            <a:ext cx="3634154" cy="27384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 lang="ja-JP" altLang="en-US" sz="9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/>
            <a:r>
              <a:rPr lang="en-US" altLang="ja-JP" dirty="0" smtClean="0"/>
              <a:t>KDDI Confidential and Proprietary Information</a:t>
            </a:r>
            <a:br>
              <a:rPr lang="en-US" altLang="ja-JP" dirty="0" smtClean="0"/>
            </a:br>
            <a:r>
              <a:rPr lang="en-US" altLang="ja-JP" dirty="0" smtClean="0"/>
              <a:t>Copyright © 2016 KDDI Corporation. All Rights Reserved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847628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線コネクタ 8"/>
          <p:cNvCxnSpPr/>
          <p:nvPr userDrawn="1"/>
        </p:nvCxnSpPr>
        <p:spPr bwMode="gray">
          <a:xfrm>
            <a:off x="0" y="2860462"/>
            <a:ext cx="9144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-1"/>
            <a:ext cx="114300" cy="2860462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925" tIns="38963" rIns="77925" bIns="38963"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タイトル 1"/>
          <p:cNvSpPr>
            <a:spLocks noGrp="1"/>
          </p:cNvSpPr>
          <p:nvPr>
            <p:ph type="ctrTitle"/>
          </p:nvPr>
        </p:nvSpPr>
        <p:spPr>
          <a:xfrm>
            <a:off x="188234" y="1757943"/>
            <a:ext cx="7338012" cy="1102519"/>
          </a:xfrm>
        </p:spPr>
        <p:txBody>
          <a:bodyPr anchor="b">
            <a:normAutofit/>
          </a:bodyPr>
          <a:lstStyle>
            <a:lvl1pPr algn="l">
              <a:defRPr sz="27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67529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9"/>
          <p:cNvSpPr txBox="1">
            <a:spLocks noChangeArrowheads="1"/>
          </p:cNvSpPr>
          <p:nvPr userDrawn="1"/>
        </p:nvSpPr>
        <p:spPr bwMode="ltGray">
          <a:xfrm>
            <a:off x="8320666" y="39086"/>
            <a:ext cx="770792" cy="157163"/>
          </a:xfrm>
          <a:prstGeom prst="roundRect">
            <a:avLst>
              <a:gd name="adj" fmla="val 0"/>
            </a:avLst>
          </a:prstGeom>
          <a:solidFill>
            <a:schemeClr val="tx1">
              <a:lumMod val="50000"/>
              <a:lumOff val="50000"/>
            </a:schemeClr>
          </a:solidFill>
          <a:ln w="9525">
            <a:noFill/>
            <a:miter lim="800000"/>
            <a:headEnd/>
            <a:tailEnd/>
          </a:ln>
          <a:effectLst/>
          <a:extLst/>
        </p:spPr>
        <p:txBody>
          <a:bodyPr lIns="77925" tIns="38963" rIns="77925" bIns="38963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defRPr/>
            </a:pPr>
            <a:r>
              <a:rPr lang="ja-JP" altLang="en-US" sz="80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社外秘</a:t>
            </a:r>
            <a:r>
              <a:rPr lang="en-US" altLang="ja-JP" sz="80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B</a:t>
            </a:r>
            <a:endParaRPr lang="ja-JP" altLang="en-US" sz="800" dirty="0" smtClean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81780" y="58169"/>
            <a:ext cx="8229600" cy="357504"/>
          </a:xfrm>
        </p:spPr>
        <p:txBody>
          <a:bodyPr>
            <a:normAutofit/>
          </a:bodyPr>
          <a:lstStyle>
            <a:lvl1pPr algn="l">
              <a:defRPr sz="20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cxnSp>
        <p:nvCxnSpPr>
          <p:cNvPr id="11" name="直線コネクタ 10"/>
          <p:cNvCxnSpPr/>
          <p:nvPr userDrawn="1"/>
        </p:nvCxnSpPr>
        <p:spPr bwMode="gray">
          <a:xfrm>
            <a:off x="0" y="390972"/>
            <a:ext cx="9144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正方形/長方形 11"/>
          <p:cNvSpPr/>
          <p:nvPr userDrawn="1"/>
        </p:nvSpPr>
        <p:spPr bwMode="gray">
          <a:xfrm>
            <a:off x="0" y="0"/>
            <a:ext cx="114300" cy="390973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925" tIns="38963" rIns="77925" bIns="38963"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8" name="スライド番号プレースホルダー 4"/>
          <p:cNvSpPr>
            <a:spLocks noGrp="1"/>
          </p:cNvSpPr>
          <p:nvPr>
            <p:ph type="sldNum" sz="quarter" idx="12"/>
          </p:nvPr>
        </p:nvSpPr>
        <p:spPr bwMode="gray">
          <a:xfrm>
            <a:off x="6758880" y="4871178"/>
            <a:ext cx="2133600" cy="273844"/>
          </a:xfrm>
          <a:prstGeom prst="rect">
            <a:avLst/>
          </a:prstGeom>
        </p:spPr>
        <p:txBody>
          <a:bodyPr anchor="t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fld id="{A5FAA60F-540A-4BC5-8102-8B2D423D222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cxnSp>
        <p:nvCxnSpPr>
          <p:cNvPr id="10" name="直線コネクタ 9"/>
          <p:cNvCxnSpPr/>
          <p:nvPr userDrawn="1"/>
        </p:nvCxnSpPr>
        <p:spPr bwMode="gray">
          <a:xfrm>
            <a:off x="181780" y="4871177"/>
            <a:ext cx="87107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日付プレースホルダー 2"/>
          <p:cNvSpPr>
            <a:spLocks noGrp="1"/>
          </p:cNvSpPr>
          <p:nvPr>
            <p:ph type="dt" sz="half" idx="2"/>
          </p:nvPr>
        </p:nvSpPr>
        <p:spPr bwMode="gray">
          <a:xfrm>
            <a:off x="8286545" y="184602"/>
            <a:ext cx="857455" cy="206370"/>
          </a:xfrm>
          <a:prstGeom prst="rect">
            <a:avLst/>
          </a:prstGeom>
        </p:spPr>
        <p:txBody>
          <a:bodyPr anchor="b"/>
          <a:lstStyle>
            <a:lvl1pPr algn="r">
              <a:defRPr sz="900">
                <a:solidFill>
                  <a:schemeClr val="tx1">
                    <a:lumMod val="50000"/>
                    <a:lumOff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fld id="{07705C48-38ED-446B-8456-36BEF1A47F6F}" type="datetime1">
              <a:rPr lang="ja-JP" altLang="en-US" smtClean="0"/>
              <a:pPr/>
              <a:t>2016/5/12</a:t>
            </a:fld>
            <a:endParaRPr lang="ja-JP" altLang="en-US"/>
          </a:p>
        </p:txBody>
      </p:sp>
      <p:sp>
        <p:nvSpPr>
          <p:cNvPr id="14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754190" y="4841362"/>
            <a:ext cx="3634154" cy="27384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 lang="ja-JP" altLang="en-US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algn="ctr"/>
            <a:r>
              <a:rPr lang="en-US" altLang="ja-JP" dirty="0" smtClean="0"/>
              <a:t>KDDI Confidential and Proprietary Information</a:t>
            </a:r>
            <a:br>
              <a:rPr lang="en-US" altLang="ja-JP" dirty="0" smtClean="0"/>
            </a:br>
            <a:r>
              <a:rPr lang="en-US" altLang="ja-JP" dirty="0" smtClean="0"/>
              <a:t>Copyright © 2016 KDDI Corporation. All Rights Reserved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966294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 bwMode="gray">
          <a:xfrm>
            <a:off x="181780" y="959675"/>
            <a:ext cx="4309595" cy="3857496"/>
          </a:xfrm>
        </p:spPr>
        <p:txBody>
          <a:bodyPr/>
          <a:lstStyle>
            <a:lvl1pPr marL="227282" indent="-227282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15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0156" indent="-152874">
              <a:buClr>
                <a:schemeClr val="tx1"/>
              </a:buClr>
              <a:buFont typeface="Wingdings" panose="05000000000000000000" pitchFamily="2" charset="2"/>
              <a:buChar char="l"/>
              <a:defRPr sz="1400" b="1">
                <a:solidFill>
                  <a:schemeClr val="tx1"/>
                </a:solidFill>
              </a:defRPr>
            </a:lvl2pPr>
            <a:lvl3pPr marL="535736" indent="-155580">
              <a:buClr>
                <a:schemeClr val="tx1"/>
              </a:buClr>
              <a:defRPr sz="1200">
                <a:solidFill>
                  <a:schemeClr val="tx1"/>
                </a:solidFill>
              </a:defRPr>
            </a:lvl3pPr>
            <a:lvl4pPr marL="688610" indent="-152874">
              <a:buClr>
                <a:schemeClr val="tx1"/>
              </a:buClr>
              <a:defRPr sz="1000">
                <a:solidFill>
                  <a:schemeClr val="tx1"/>
                </a:solidFill>
              </a:defRPr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 bwMode="gray">
          <a:xfrm>
            <a:off x="4630387" y="959675"/>
            <a:ext cx="4309595" cy="3857496"/>
          </a:xfrm>
        </p:spPr>
        <p:txBody>
          <a:bodyPr/>
          <a:lstStyle>
            <a:lvl1pPr marL="227282" indent="-227282">
              <a:buClr>
                <a:schemeClr val="tx1"/>
              </a:buClr>
              <a:buFont typeface="Wingdings" panose="05000000000000000000" pitchFamily="2" charset="2"/>
              <a:buChar char="u"/>
              <a:tabLst/>
              <a:defRPr kumimoji="1" lang="ja-JP" altLang="en-US" sz="15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501" indent="-292219">
              <a:buClr>
                <a:schemeClr val="tx1"/>
              </a:buClr>
              <a:defRPr kumimoji="1" lang="ja-JP" alt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72375" indent="-292219">
              <a:buClr>
                <a:schemeClr val="tx1"/>
              </a:buClr>
              <a:defRPr kumimoji="1" lang="ja-JP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79252" indent="-243516">
              <a:defRPr kumimoji="1" lang="ja-JP" altLang="en-US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marL="380156" marR="0" lvl="1" indent="-152874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</a:pPr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marL="535736" marR="0" lvl="2" indent="-155580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marL="688610" marR="0" lvl="3" indent="-152874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</a:pPr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</p:txBody>
      </p:sp>
      <p:sp>
        <p:nvSpPr>
          <p:cNvPr id="9" name="タイトル 1"/>
          <p:cNvSpPr>
            <a:spLocks noGrp="1"/>
          </p:cNvSpPr>
          <p:nvPr>
            <p:ph type="title"/>
          </p:nvPr>
        </p:nvSpPr>
        <p:spPr>
          <a:xfrm>
            <a:off x="181780" y="58169"/>
            <a:ext cx="8229600" cy="357504"/>
          </a:xfrm>
        </p:spPr>
        <p:txBody>
          <a:bodyPr>
            <a:normAutofit/>
          </a:bodyPr>
          <a:lstStyle>
            <a:lvl1pPr algn="l">
              <a:defRPr sz="20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cxnSp>
        <p:nvCxnSpPr>
          <p:cNvPr id="14" name="直線コネクタ 13"/>
          <p:cNvCxnSpPr/>
          <p:nvPr userDrawn="1"/>
        </p:nvCxnSpPr>
        <p:spPr bwMode="gray">
          <a:xfrm>
            <a:off x="0" y="390972"/>
            <a:ext cx="9144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正方形/長方形 14"/>
          <p:cNvSpPr/>
          <p:nvPr userDrawn="1"/>
        </p:nvSpPr>
        <p:spPr bwMode="gray">
          <a:xfrm>
            <a:off x="0" y="0"/>
            <a:ext cx="114300" cy="390973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925" tIns="38963" rIns="77925" bIns="38963"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スライド番号プレースホルダー 4"/>
          <p:cNvSpPr>
            <a:spLocks noGrp="1"/>
          </p:cNvSpPr>
          <p:nvPr>
            <p:ph type="sldNum" sz="quarter" idx="12"/>
          </p:nvPr>
        </p:nvSpPr>
        <p:spPr bwMode="gray">
          <a:xfrm>
            <a:off x="6758880" y="4871178"/>
            <a:ext cx="2133600" cy="273844"/>
          </a:xfrm>
          <a:prstGeom prst="rect">
            <a:avLst/>
          </a:prstGeom>
        </p:spPr>
        <p:txBody>
          <a:bodyPr anchor="t"/>
          <a:lstStyle/>
          <a:p>
            <a:fld id="{A5FAA60F-540A-4BC5-8102-8B2D423D2229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3" name="直線コネクタ 12"/>
          <p:cNvCxnSpPr/>
          <p:nvPr userDrawn="1"/>
        </p:nvCxnSpPr>
        <p:spPr bwMode="gray">
          <a:xfrm>
            <a:off x="181780" y="4871177"/>
            <a:ext cx="87107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日付プレースホルダー 2"/>
          <p:cNvSpPr>
            <a:spLocks noGrp="1"/>
          </p:cNvSpPr>
          <p:nvPr>
            <p:ph type="dt" sz="half" idx="13"/>
          </p:nvPr>
        </p:nvSpPr>
        <p:spPr bwMode="gray">
          <a:xfrm>
            <a:off x="8320666" y="196249"/>
            <a:ext cx="823335" cy="194723"/>
          </a:xfrm>
          <a:prstGeom prst="rect">
            <a:avLst/>
          </a:prstGeom>
        </p:spPr>
        <p:txBody>
          <a:bodyPr anchor="b"/>
          <a:lstStyle>
            <a:lvl1pPr algn="r">
              <a:defRPr sz="900">
                <a:solidFill>
                  <a:schemeClr val="tx1">
                    <a:lumMod val="50000"/>
                    <a:lumOff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fld id="{07705C48-38ED-446B-8456-36BEF1A47F6F}" type="datetime1">
              <a:rPr lang="ja-JP" altLang="en-US" smtClean="0"/>
              <a:pPr/>
              <a:t>2016/5/12</a:t>
            </a:fld>
            <a:endParaRPr lang="ja-JP" alt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754190" y="4871179"/>
            <a:ext cx="3634154" cy="27384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 lang="ja-JP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/>
            <a:r>
              <a:rPr lang="en-US" altLang="ja-JP" sz="900" dirty="0" smtClean="0">
                <a:cs typeface="Arial" panose="020B0604020202020204" pitchFamily="34" charset="0"/>
              </a:rPr>
              <a:t>Copyright ©</a:t>
            </a:r>
            <a:r>
              <a:rPr lang="en-US" sz="900" dirty="0" smtClean="0">
                <a:cs typeface="Arial" panose="020B0604020202020204" pitchFamily="34" charset="0"/>
              </a:rPr>
              <a:t> </a:t>
            </a:r>
            <a:r>
              <a:rPr lang="en-US" altLang="ja-JP" sz="900" dirty="0" smtClean="0">
                <a:cs typeface="Arial" panose="020B0604020202020204" pitchFamily="34" charset="0"/>
              </a:rPr>
              <a:t>2016 KDDI Corporation. All Rights Reserved</a:t>
            </a:r>
            <a:endParaRPr lang="en-US" sz="9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3574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9"/>
          <p:cNvSpPr txBox="1">
            <a:spLocks noChangeArrowheads="1"/>
          </p:cNvSpPr>
          <p:nvPr userDrawn="1"/>
        </p:nvSpPr>
        <p:spPr bwMode="ltGray">
          <a:xfrm>
            <a:off x="8320666" y="39086"/>
            <a:ext cx="770792" cy="157163"/>
          </a:xfrm>
          <a:prstGeom prst="roundRect">
            <a:avLst>
              <a:gd name="adj" fmla="val 0"/>
            </a:avLst>
          </a:prstGeom>
          <a:solidFill>
            <a:schemeClr val="tx1">
              <a:lumMod val="50000"/>
              <a:lumOff val="50000"/>
            </a:schemeClr>
          </a:solidFill>
          <a:ln w="9525">
            <a:noFill/>
            <a:miter lim="800000"/>
            <a:headEnd/>
            <a:tailEnd/>
          </a:ln>
          <a:effectLst/>
          <a:extLst/>
        </p:spPr>
        <p:txBody>
          <a:bodyPr lIns="77925" tIns="38963" rIns="77925" bIns="38963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defRPr/>
            </a:pPr>
            <a:r>
              <a:rPr lang="ja-JP" altLang="en-US" sz="80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社外秘</a:t>
            </a:r>
            <a:r>
              <a:rPr lang="en-US" altLang="ja-JP" sz="80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B</a:t>
            </a:r>
            <a:endParaRPr lang="ja-JP" altLang="en-US" sz="800" dirty="0" smtClean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81780" y="872124"/>
            <a:ext cx="4315608" cy="309519"/>
          </a:xfrm>
          <a:solidFill>
            <a:schemeClr val="accent2"/>
          </a:solidFill>
        </p:spPr>
        <p:txBody>
          <a:bodyPr anchor="ctr">
            <a:spAutoFit/>
          </a:bodyPr>
          <a:lstStyle>
            <a:lvl1pPr marL="0" indent="0" algn="ctr">
              <a:buNone/>
              <a:defRPr sz="1500" b="1">
                <a:solidFill>
                  <a:schemeClr val="bg1"/>
                </a:solidFill>
              </a:defRPr>
            </a:lvl1pPr>
            <a:lvl2pPr marL="389626" indent="0">
              <a:buNone/>
              <a:defRPr sz="1700" b="1"/>
            </a:lvl2pPr>
            <a:lvl3pPr marL="779252" indent="0">
              <a:buNone/>
              <a:defRPr sz="1500" b="1"/>
            </a:lvl3pPr>
            <a:lvl4pPr marL="1168878" indent="0">
              <a:buNone/>
              <a:defRPr sz="1400" b="1"/>
            </a:lvl4pPr>
            <a:lvl5pPr marL="1558503" indent="0">
              <a:buNone/>
              <a:defRPr sz="1400" b="1"/>
            </a:lvl5pPr>
            <a:lvl6pPr marL="1948129" indent="0">
              <a:buNone/>
              <a:defRPr sz="1400" b="1"/>
            </a:lvl6pPr>
            <a:lvl7pPr marL="2337755" indent="0">
              <a:buNone/>
              <a:defRPr sz="1400" b="1"/>
            </a:lvl7pPr>
            <a:lvl8pPr marL="2727381" indent="0">
              <a:buNone/>
              <a:defRPr sz="1400" b="1"/>
            </a:lvl8pPr>
            <a:lvl9pPr marL="3117007" indent="0">
              <a:buNone/>
              <a:defRPr sz="14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30387" y="872124"/>
            <a:ext cx="4309595" cy="309519"/>
          </a:xfrm>
          <a:solidFill>
            <a:schemeClr val="accent2"/>
          </a:solidFill>
        </p:spPr>
        <p:txBody>
          <a:bodyPr anchor="ctr">
            <a:spAutoFit/>
          </a:bodyPr>
          <a:lstStyle>
            <a:lvl1pPr marL="0" indent="0" algn="ctr">
              <a:buNone/>
              <a:defRPr sz="1500" b="1">
                <a:solidFill>
                  <a:schemeClr val="bg1"/>
                </a:solidFill>
              </a:defRPr>
            </a:lvl1pPr>
            <a:lvl2pPr marL="389626" indent="0">
              <a:buNone/>
              <a:defRPr sz="1700" b="1"/>
            </a:lvl2pPr>
            <a:lvl3pPr marL="779252" indent="0">
              <a:buNone/>
              <a:defRPr sz="1500" b="1"/>
            </a:lvl3pPr>
            <a:lvl4pPr marL="1168878" indent="0">
              <a:buNone/>
              <a:defRPr sz="1400" b="1"/>
            </a:lvl4pPr>
            <a:lvl5pPr marL="1558503" indent="0">
              <a:buNone/>
              <a:defRPr sz="1400" b="1"/>
            </a:lvl5pPr>
            <a:lvl6pPr marL="1948129" indent="0">
              <a:buNone/>
              <a:defRPr sz="1400" b="1"/>
            </a:lvl6pPr>
            <a:lvl7pPr marL="2337755" indent="0">
              <a:buNone/>
              <a:defRPr sz="1400" b="1"/>
            </a:lvl7pPr>
            <a:lvl8pPr marL="2727381" indent="0">
              <a:buNone/>
              <a:defRPr sz="1400" b="1"/>
            </a:lvl8pPr>
            <a:lvl9pPr marL="3117007" indent="0">
              <a:buNone/>
              <a:defRPr sz="14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11" name="タイトル 1"/>
          <p:cNvSpPr>
            <a:spLocks noGrp="1"/>
          </p:cNvSpPr>
          <p:nvPr>
            <p:ph type="title"/>
          </p:nvPr>
        </p:nvSpPr>
        <p:spPr>
          <a:xfrm>
            <a:off x="181780" y="58169"/>
            <a:ext cx="8229600" cy="357504"/>
          </a:xfrm>
        </p:spPr>
        <p:txBody>
          <a:bodyPr>
            <a:normAutofit/>
          </a:bodyPr>
          <a:lstStyle>
            <a:lvl1pPr algn="l">
              <a:defRPr sz="20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cxnSp>
        <p:nvCxnSpPr>
          <p:cNvPr id="16" name="直線コネクタ 15"/>
          <p:cNvCxnSpPr/>
          <p:nvPr userDrawn="1"/>
        </p:nvCxnSpPr>
        <p:spPr bwMode="gray">
          <a:xfrm>
            <a:off x="0" y="390972"/>
            <a:ext cx="9144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正方形/長方形 16"/>
          <p:cNvSpPr/>
          <p:nvPr userDrawn="1"/>
        </p:nvSpPr>
        <p:spPr bwMode="gray">
          <a:xfrm>
            <a:off x="0" y="0"/>
            <a:ext cx="114300" cy="390973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925" tIns="38963" rIns="77925" bIns="38963"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コンテンツ プレースホルダー 2"/>
          <p:cNvSpPr>
            <a:spLocks noGrp="1"/>
          </p:cNvSpPr>
          <p:nvPr>
            <p:ph sz="half" idx="14"/>
          </p:nvPr>
        </p:nvSpPr>
        <p:spPr>
          <a:xfrm>
            <a:off x="181780" y="1239270"/>
            <a:ext cx="4309595" cy="3457663"/>
          </a:xfrm>
        </p:spPr>
        <p:txBody>
          <a:bodyPr/>
          <a:lstStyle>
            <a:lvl1pPr marL="243516" indent="-243516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15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0156" indent="-152874">
              <a:buClr>
                <a:schemeClr val="tx1"/>
              </a:buClr>
              <a:buFont typeface="Wingdings" panose="05000000000000000000" pitchFamily="2" charset="2"/>
              <a:buChar char="l"/>
              <a:defRPr sz="1400" b="1">
                <a:solidFill>
                  <a:schemeClr val="tx1"/>
                </a:solidFill>
              </a:defRPr>
            </a:lvl2pPr>
            <a:lvl3pPr marL="535736" indent="-155580">
              <a:buClr>
                <a:schemeClr val="tx1"/>
              </a:buClr>
              <a:defRPr sz="1200">
                <a:solidFill>
                  <a:schemeClr val="tx1"/>
                </a:solidFill>
              </a:defRPr>
            </a:lvl3pPr>
            <a:lvl4pPr marL="688610" indent="-152874">
              <a:buClr>
                <a:schemeClr val="tx1"/>
              </a:buClr>
              <a:defRPr sz="1000">
                <a:solidFill>
                  <a:schemeClr val="tx1"/>
                </a:solidFill>
              </a:defRPr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</p:txBody>
      </p:sp>
      <p:sp>
        <p:nvSpPr>
          <p:cNvPr id="22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30387" y="1239270"/>
            <a:ext cx="4309595" cy="3457663"/>
          </a:xfrm>
        </p:spPr>
        <p:txBody>
          <a:bodyPr/>
          <a:lstStyle>
            <a:lvl1pPr marL="227282" indent="-227282">
              <a:buClr>
                <a:schemeClr val="tx1"/>
              </a:buClr>
              <a:buFont typeface="Wingdings" panose="05000000000000000000" pitchFamily="2" charset="2"/>
              <a:buChar char="u"/>
              <a:tabLst/>
              <a:defRPr kumimoji="1" lang="ja-JP" altLang="en-US" sz="15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501" indent="-292219">
              <a:buClr>
                <a:schemeClr val="tx1"/>
              </a:buClr>
              <a:defRPr kumimoji="1" lang="ja-JP" alt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72375" indent="-292219">
              <a:buClr>
                <a:schemeClr val="tx1"/>
              </a:buClr>
              <a:defRPr kumimoji="1" lang="ja-JP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79252" indent="-243516">
              <a:buClr>
                <a:schemeClr val="tx1"/>
              </a:buClr>
              <a:defRPr kumimoji="1" lang="ja-JP" altLang="en-US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marL="380156" marR="0" lvl="1" indent="-152874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</a:pPr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marL="535736" marR="0" lvl="2" indent="-155580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marL="688610" marR="0" lvl="3" indent="-152874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</a:pPr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</p:txBody>
      </p:sp>
      <p:sp>
        <p:nvSpPr>
          <p:cNvPr id="20" name="スライド番号プレースホルダー 4"/>
          <p:cNvSpPr>
            <a:spLocks noGrp="1"/>
          </p:cNvSpPr>
          <p:nvPr>
            <p:ph type="sldNum" sz="quarter" idx="12"/>
          </p:nvPr>
        </p:nvSpPr>
        <p:spPr bwMode="gray">
          <a:xfrm>
            <a:off x="6758880" y="4871178"/>
            <a:ext cx="2133600" cy="273844"/>
          </a:xfrm>
          <a:prstGeom prst="rect">
            <a:avLst/>
          </a:prstGeom>
        </p:spPr>
        <p:txBody>
          <a:bodyPr anchor="t"/>
          <a:lstStyle/>
          <a:p>
            <a:fld id="{A5FAA60F-540A-4BC5-8102-8B2D423D2229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26" name="直線コネクタ 25"/>
          <p:cNvCxnSpPr/>
          <p:nvPr userDrawn="1"/>
        </p:nvCxnSpPr>
        <p:spPr bwMode="gray">
          <a:xfrm>
            <a:off x="181780" y="4871177"/>
            <a:ext cx="87107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日付プレースホルダー 2"/>
          <p:cNvSpPr>
            <a:spLocks noGrp="1"/>
          </p:cNvSpPr>
          <p:nvPr>
            <p:ph type="dt" sz="half" idx="15"/>
          </p:nvPr>
        </p:nvSpPr>
        <p:spPr bwMode="gray">
          <a:xfrm>
            <a:off x="8320665" y="196249"/>
            <a:ext cx="823335" cy="194723"/>
          </a:xfrm>
          <a:prstGeom prst="rect">
            <a:avLst/>
          </a:prstGeom>
        </p:spPr>
        <p:txBody>
          <a:bodyPr anchor="b"/>
          <a:lstStyle>
            <a:lvl1pPr algn="r">
              <a:defRPr sz="900">
                <a:solidFill>
                  <a:schemeClr val="tx1">
                    <a:lumMod val="50000"/>
                    <a:lumOff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fld id="{07705C48-38ED-446B-8456-36BEF1A47F6F}" type="datetime1">
              <a:rPr lang="ja-JP" altLang="en-US" smtClean="0"/>
              <a:pPr/>
              <a:t>2016/5/12</a:t>
            </a:fld>
            <a:endParaRPr lang="ja-JP" altLang="en-US"/>
          </a:p>
        </p:txBody>
      </p:sp>
      <p:sp>
        <p:nvSpPr>
          <p:cNvPr id="19" name="フッター プレースホルダー 4"/>
          <p:cNvSpPr>
            <a:spLocks noGrp="1"/>
          </p:cNvSpPr>
          <p:nvPr>
            <p:ph type="ftr" sz="quarter" idx="16"/>
          </p:nvPr>
        </p:nvSpPr>
        <p:spPr>
          <a:xfrm>
            <a:off x="2754190" y="4871179"/>
            <a:ext cx="3634154" cy="27384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 lang="ja-JP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/>
            <a:r>
              <a:rPr lang="en-US" altLang="ja-JP" sz="900" dirty="0" smtClean="0">
                <a:cs typeface="Arial" panose="020B0604020202020204" pitchFamily="34" charset="0"/>
              </a:rPr>
              <a:t>Copyright ©</a:t>
            </a:r>
            <a:r>
              <a:rPr lang="en-US" sz="900" dirty="0" smtClean="0">
                <a:cs typeface="Arial" panose="020B0604020202020204" pitchFamily="34" charset="0"/>
              </a:rPr>
              <a:t> </a:t>
            </a:r>
            <a:r>
              <a:rPr lang="en-US" altLang="ja-JP" sz="900" dirty="0" smtClean="0">
                <a:cs typeface="Arial" panose="020B0604020202020204" pitchFamily="34" charset="0"/>
              </a:rPr>
              <a:t>2016 KDDI Corporation. All Rights Reserved</a:t>
            </a:r>
            <a:endParaRPr lang="en-US" sz="9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7386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95407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66" b="-1"/>
          <a:stretch/>
        </p:blipFill>
        <p:spPr>
          <a:xfrm>
            <a:off x="2602949" y="1696167"/>
            <a:ext cx="3753377" cy="1640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78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77925" tIns="38963" rIns="77925" bIns="38963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77925" tIns="38963" rIns="77925" bIns="38963" rtlCol="0">
            <a:normAutofit/>
          </a:bodyPr>
          <a:lstStyle/>
          <a:p>
            <a:pPr marL="292219" marR="0" lvl="0" indent="-292219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1" lang="ja-JP" altLang="en-US" sz="2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マスター テキストの書式設定</a:t>
            </a:r>
          </a:p>
          <a:p>
            <a:pPr marL="633142" marR="0" lvl="1" indent="-243516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1" lang="ja-JP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第 </a:t>
            </a:r>
            <a:r>
              <a:rPr kumimoji="1" lang="en-US" altLang="ja-JP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2 </a:t>
            </a:r>
            <a:r>
              <a:rPr kumimoji="1" lang="ja-JP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レベル</a:t>
            </a:r>
          </a:p>
          <a:p>
            <a:pPr marL="974065" marR="0" lvl="2" indent="-194813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1" lang="ja-JP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第 </a:t>
            </a:r>
            <a:r>
              <a:rPr kumimoji="1" lang="en-US" altLang="ja-JP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3 </a:t>
            </a:r>
            <a:r>
              <a:rPr kumimoji="1" lang="ja-JP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レベル</a:t>
            </a:r>
          </a:p>
          <a:p>
            <a:pPr marL="1363690" marR="0" lvl="3" indent="-194813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1" lang="ja-JP" alt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第 </a:t>
            </a:r>
            <a:r>
              <a:rPr kumimoji="1" lang="en-US" altLang="ja-JP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4 </a:t>
            </a:r>
            <a:r>
              <a:rPr kumimoji="1" lang="ja-JP" alt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レベル</a:t>
            </a:r>
          </a:p>
          <a:p>
            <a:pPr marL="1753316" marR="0" lvl="4" indent="-194813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»"/>
              <a:tabLst/>
              <a:defRPr/>
            </a:pPr>
            <a:r>
              <a:rPr kumimoji="1" lang="ja-JP" alt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第 </a:t>
            </a:r>
            <a:r>
              <a:rPr kumimoji="1" lang="en-US" altLang="ja-JP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5 </a:t>
            </a:r>
            <a:r>
              <a:rPr kumimoji="1" lang="ja-JP" alt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レベル</a:t>
            </a:r>
            <a:endParaRPr kumimoji="1" lang="ja-JP" altLang="en-US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sp>
        <p:nvSpPr>
          <p:cNvPr id="5" name="日付プレースホルダー 2"/>
          <p:cNvSpPr>
            <a:spLocks noGrp="1"/>
          </p:cNvSpPr>
          <p:nvPr>
            <p:ph type="dt" sz="half" idx="2"/>
          </p:nvPr>
        </p:nvSpPr>
        <p:spPr bwMode="gray">
          <a:xfrm>
            <a:off x="251520" y="4871178"/>
            <a:ext cx="2133600" cy="273844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 sz="9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HGPｺﾞｼｯｸM" pitchFamily="50" charset="-128"/>
              </a:defRPr>
            </a:lvl1pPr>
          </a:lstStyle>
          <a:p>
            <a:fld id="{07705C48-38ED-446B-8456-36BEF1A47F6F}" type="datetime1">
              <a:rPr lang="ja-JP" altLang="en-US" smtClean="0"/>
              <a:t>2016/5/12</a:t>
            </a:fld>
            <a:endParaRPr lang="ja-JP" altLang="en-US"/>
          </a:p>
        </p:txBody>
      </p:sp>
      <p:sp>
        <p:nvSpPr>
          <p:cNvPr id="7" name="スライド番号プレースホルダー 4"/>
          <p:cNvSpPr>
            <a:spLocks noGrp="1"/>
          </p:cNvSpPr>
          <p:nvPr>
            <p:ph type="sldNum" sz="quarter" idx="4"/>
          </p:nvPr>
        </p:nvSpPr>
        <p:spPr bwMode="gray">
          <a:xfrm>
            <a:off x="6732240" y="4871178"/>
            <a:ext cx="2133600" cy="273844"/>
          </a:xfrm>
          <a:prstGeom prst="rect">
            <a:avLst/>
          </a:prstGeom>
        </p:spPr>
        <p:txBody>
          <a:bodyPr lIns="77925" tIns="38963" rIns="77925" bIns="38963"/>
          <a:lstStyle>
            <a:lvl1pPr algn="r">
              <a:defRPr sz="9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fld id="{A5FAA60F-540A-4BC5-8102-8B2D423D222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754190" y="4871179"/>
            <a:ext cx="3634154" cy="27384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 lang="ja-JP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/>
            <a:r>
              <a:rPr lang="en-US" altLang="ja-JP" sz="900" dirty="0" smtClean="0">
                <a:cs typeface="Arial" panose="020B0604020202020204" pitchFamily="34" charset="0"/>
              </a:rPr>
              <a:t>Copyright ©</a:t>
            </a:r>
            <a:r>
              <a:rPr lang="en-US" sz="900" dirty="0" smtClean="0">
                <a:cs typeface="Arial" panose="020B0604020202020204" pitchFamily="34" charset="0"/>
              </a:rPr>
              <a:t> </a:t>
            </a:r>
            <a:r>
              <a:rPr lang="en-US" altLang="ja-JP" sz="900" dirty="0" smtClean="0">
                <a:cs typeface="Arial" panose="020B0604020202020204" pitchFamily="34" charset="0"/>
              </a:rPr>
              <a:t>2016 KDDI Corporation. All Rights Reserved</a:t>
            </a:r>
            <a:endParaRPr lang="en-US" sz="9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637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660" r:id="rId3"/>
    <p:sldLayoutId id="2147483670" r:id="rId4"/>
    <p:sldLayoutId id="2147483672" r:id="rId5"/>
    <p:sldLayoutId id="2147483673" r:id="rId6"/>
    <p:sldLayoutId id="2147483675" r:id="rId7"/>
    <p:sldLayoutId id="2147483676" r:id="rId8"/>
  </p:sldLayoutIdLst>
  <p:hf hdr="0"/>
  <p:txStyles>
    <p:titleStyle>
      <a:lvl1pPr algn="ctr" defTabSz="779252" rtl="0" eaLnBrk="1" latinLnBrk="0" hangingPunct="1">
        <a:spcBef>
          <a:spcPct val="0"/>
        </a:spcBef>
        <a:buNone/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2219" marR="0" indent="-292219" algn="l" defTabSz="77925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•"/>
        <a:tabLst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33142" marR="0" indent="-243516" algn="l" defTabSz="77925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–"/>
        <a:tabLst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74065" marR="0" indent="-194813" algn="l" defTabSz="77925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•"/>
        <a:tabLst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63690" marR="0" indent="-194813" algn="l" defTabSz="77925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–"/>
        <a:tabLst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53316" marR="0" indent="-194813" algn="l" defTabSz="77925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»"/>
        <a:tabLst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42942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2568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22194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11820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779252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626" algn="l" defTabSz="779252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252" algn="l" defTabSz="779252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8878" algn="l" defTabSz="779252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503" algn="l" defTabSz="779252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8129" algn="l" defTabSz="779252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7755" algn="l" defTabSz="779252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7381" algn="l" defTabSz="779252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7007" algn="l" defTabSz="779252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/>
              <a:t>Proposal </a:t>
            </a:r>
            <a:r>
              <a:rPr lang="en-US" altLang="ja-JP" dirty="0"/>
              <a:t>for </a:t>
            </a:r>
            <a:r>
              <a:rPr lang="en-US" altLang="ja-JP" dirty="0" smtClean="0"/>
              <a:t>relaying capability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4294967295"/>
          </p:nvPr>
        </p:nvSpPr>
        <p:spPr>
          <a:xfrm>
            <a:off x="7010400" y="4870450"/>
            <a:ext cx="2133600" cy="274638"/>
          </a:xfrm>
        </p:spPr>
        <p:txBody>
          <a:bodyPr/>
          <a:lstStyle/>
          <a:p>
            <a:fld id="{A5FAA60F-540A-4BC5-8102-8B2D423D2229}" type="slidenum">
              <a:rPr kumimoji="1" lang="ja-JP" altLang="en-US" smtClean="0"/>
              <a:t>0</a:t>
            </a:fld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88234" y="2860462"/>
            <a:ext cx="2363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KDDI Corporation</a:t>
            </a:r>
            <a:endParaRPr kumimoji="1" lang="ja-JP" altLang="en-US" sz="1800" b="1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99475" y="8405"/>
            <a:ext cx="742677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3GPP TSG RAN WG3 #92		</a:t>
            </a:r>
            <a:r>
              <a:rPr lang="en-US" altLang="ja-JP" sz="16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	</a:t>
            </a:r>
            <a:endParaRPr lang="en-US" altLang="ja-JP" sz="16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Nanjing, China, 23 - 27 May, 2016</a:t>
            </a:r>
            <a:endParaRPr lang="en-US" altLang="ja-JP" sz="1600" b="1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kumimoji="1" lang="ja-JP" altLang="en-US" sz="1800" b="1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727178" y="48597"/>
            <a:ext cx="14168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R3-161179</a:t>
            </a:r>
            <a:endParaRPr lang="en-US" altLang="ja-JP" sz="16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87377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角丸四角形 141"/>
          <p:cNvSpPr/>
          <p:nvPr/>
        </p:nvSpPr>
        <p:spPr>
          <a:xfrm>
            <a:off x="4968387" y="1952360"/>
            <a:ext cx="3862655" cy="410332"/>
          </a:xfrm>
          <a:prstGeom prst="roundRect">
            <a:avLst/>
          </a:prstGeom>
          <a:ln w="190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/>
          </a:p>
        </p:txBody>
      </p:sp>
      <p:sp>
        <p:nvSpPr>
          <p:cNvPr id="139" name="角丸四角形 138"/>
          <p:cNvSpPr/>
          <p:nvPr/>
        </p:nvSpPr>
        <p:spPr>
          <a:xfrm>
            <a:off x="7092506" y="762335"/>
            <a:ext cx="1738537" cy="876507"/>
          </a:xfrm>
          <a:prstGeom prst="roundRect">
            <a:avLst/>
          </a:prstGeom>
          <a:ln w="190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/>
          </a:p>
        </p:txBody>
      </p:sp>
      <p:sp>
        <p:nvSpPr>
          <p:cNvPr id="12" name="角丸四角形 11"/>
          <p:cNvSpPr/>
          <p:nvPr/>
        </p:nvSpPr>
        <p:spPr>
          <a:xfrm>
            <a:off x="4966854" y="762335"/>
            <a:ext cx="1738537" cy="876507"/>
          </a:xfrm>
          <a:prstGeom prst="roundRect">
            <a:avLst/>
          </a:prstGeom>
          <a:ln w="190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/>
          </a:p>
        </p:txBody>
      </p:sp>
      <p:sp>
        <p:nvSpPr>
          <p:cNvPr id="277" name="円/楕円 276"/>
          <p:cNvSpPr/>
          <p:nvPr/>
        </p:nvSpPr>
        <p:spPr>
          <a:xfrm>
            <a:off x="1049395" y="1566011"/>
            <a:ext cx="844685" cy="256543"/>
          </a:xfrm>
          <a:prstGeom prst="ellipse">
            <a:avLst/>
          </a:prstGeom>
          <a:solidFill>
            <a:schemeClr val="accent3">
              <a:lumMod val="90000"/>
            </a:schemeClr>
          </a:solidFill>
          <a:ln w="190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/>
          </a:p>
        </p:txBody>
      </p:sp>
      <p:sp>
        <p:nvSpPr>
          <p:cNvPr id="276" name="円/楕円 275"/>
          <p:cNvSpPr/>
          <p:nvPr/>
        </p:nvSpPr>
        <p:spPr>
          <a:xfrm>
            <a:off x="291405" y="1584427"/>
            <a:ext cx="795254" cy="197117"/>
          </a:xfrm>
          <a:prstGeom prst="ellipse">
            <a:avLst/>
          </a:prstGeom>
          <a:solidFill>
            <a:schemeClr val="accent3">
              <a:lumMod val="90000"/>
            </a:schemeClr>
          </a:solidFill>
          <a:ln w="190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/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3208" y="411107"/>
            <a:ext cx="6951736" cy="371786"/>
          </a:xfrm>
        </p:spPr>
        <p:txBody>
          <a:bodyPr>
            <a:no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ja-JP" sz="1500" u="sng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Challenge : Deployment cost increase due to Small Cell</a:t>
            </a:r>
            <a:endParaRPr lang="en-US" altLang="ja-JP" sz="1500" u="sng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>
          <a:xfrm>
            <a:off x="181780" y="38073"/>
            <a:ext cx="8229600" cy="35750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Motivation : Small cell plug and play installation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AA60F-540A-4BC5-8102-8B2D423D2229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5" name="正方形/長方形 4"/>
          <p:cNvSpPr/>
          <p:nvPr/>
        </p:nvSpPr>
        <p:spPr>
          <a:xfrm>
            <a:off x="2461776" y="2663627"/>
            <a:ext cx="1979525" cy="578390"/>
          </a:xfrm>
          <a:prstGeom prst="rect">
            <a:avLst/>
          </a:prstGeom>
          <a:solidFill>
            <a:schemeClr val="accent3">
              <a:lumMod val="25000"/>
            </a:schemeClr>
          </a:solidFill>
          <a:ln w="190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ja-JP" sz="13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M</a:t>
            </a:r>
            <a:r>
              <a:rPr lang="en-US" altLang="ja-JP" sz="130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esh networking </a:t>
            </a:r>
            <a:r>
              <a:rPr lang="en-US" altLang="ja-JP" sz="13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with relay hop</a:t>
            </a:r>
            <a:endParaRPr kumimoji="1" lang="ja-JP" altLang="en-US" sz="1300" b="1" dirty="0" smtClean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4657654" y="2663627"/>
            <a:ext cx="1979525" cy="57839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190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ja-JP" sz="13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Auto rerouting</a:t>
            </a:r>
            <a:endParaRPr kumimoji="1" lang="ja-JP" altLang="en-US" sz="1300" b="1" dirty="0" smtClean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6890062" y="2663627"/>
            <a:ext cx="1979525" cy="578390"/>
          </a:xfrm>
          <a:prstGeom prst="rect">
            <a:avLst/>
          </a:prstGeom>
          <a:solidFill>
            <a:schemeClr val="accent3">
              <a:lumMod val="90000"/>
            </a:schemeClr>
          </a:solidFill>
          <a:ln w="19050">
            <a:solidFill>
              <a:schemeClr val="accent3">
                <a:lumMod val="9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ja-JP" sz="13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Dynamic </a:t>
            </a:r>
            <a:r>
              <a:rPr lang="en-US" altLang="ja-JP" sz="130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Frequency Allocation </a:t>
            </a:r>
            <a:r>
              <a:rPr lang="en-US" altLang="ja-JP" sz="13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to Access </a:t>
            </a:r>
            <a:r>
              <a:rPr lang="en-US" altLang="ja-JP" sz="130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&amp; </a:t>
            </a:r>
            <a:r>
              <a:rPr lang="en-US" altLang="ja-JP" sz="13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Backhaul Link</a:t>
            </a:r>
            <a:endParaRPr kumimoji="1" lang="ja-JP" altLang="en-US" sz="1300" b="1" dirty="0" smtClean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271312" y="2672015"/>
            <a:ext cx="1979525" cy="570002"/>
          </a:xfrm>
          <a:prstGeom prst="rect">
            <a:avLst/>
          </a:prstGeom>
          <a:solidFill>
            <a:schemeClr val="accent3">
              <a:lumMod val="10000"/>
            </a:schemeClr>
          </a:solidFill>
          <a:ln w="19050">
            <a:solidFill>
              <a:schemeClr val="accent3">
                <a:lumMod val="1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ja-JP" sz="13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Discovering and adding nodes</a:t>
            </a:r>
            <a:endParaRPr kumimoji="1" lang="ja-JP" altLang="en-US" sz="1300" b="1" dirty="0" smtClean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grpSp>
        <p:nvGrpSpPr>
          <p:cNvPr id="179" name="グループ化 178"/>
          <p:cNvGrpSpPr/>
          <p:nvPr/>
        </p:nvGrpSpPr>
        <p:grpSpPr>
          <a:xfrm>
            <a:off x="19785" y="3390894"/>
            <a:ext cx="2397808" cy="1413110"/>
            <a:chOff x="9737" y="3059310"/>
            <a:chExt cx="2397808" cy="1413110"/>
          </a:xfrm>
        </p:grpSpPr>
        <p:pic>
          <p:nvPicPr>
            <p:cNvPr id="14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3641" y="3118172"/>
              <a:ext cx="254737" cy="509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5326" y="3883522"/>
              <a:ext cx="254737" cy="509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4464" y="3428702"/>
              <a:ext cx="254737" cy="509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7" name="グループ化 16"/>
            <p:cNvGrpSpPr/>
            <p:nvPr/>
          </p:nvGrpSpPr>
          <p:grpSpPr>
            <a:xfrm rot="3248073">
              <a:off x="1079562" y="2999171"/>
              <a:ext cx="553727" cy="674006"/>
              <a:chOff x="1769705" y="2239414"/>
              <a:chExt cx="1259959" cy="1937179"/>
            </a:xfrm>
          </p:grpSpPr>
          <p:sp>
            <p:nvSpPr>
              <p:cNvPr id="18" name="円弧 17"/>
              <p:cNvSpPr/>
              <p:nvPr/>
            </p:nvSpPr>
            <p:spPr>
              <a:xfrm>
                <a:off x="1814596" y="2768267"/>
                <a:ext cx="556465" cy="879474"/>
              </a:xfrm>
              <a:prstGeom prst="arc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200"/>
              </a:p>
            </p:txBody>
          </p:sp>
          <p:sp>
            <p:nvSpPr>
              <p:cNvPr id="19" name="円弧 18"/>
              <p:cNvSpPr/>
              <p:nvPr/>
            </p:nvSpPr>
            <p:spPr>
              <a:xfrm>
                <a:off x="1769705" y="2572998"/>
                <a:ext cx="803568" cy="1270012"/>
              </a:xfrm>
              <a:prstGeom prst="arc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200"/>
              </a:p>
            </p:txBody>
          </p:sp>
          <p:sp>
            <p:nvSpPr>
              <p:cNvPr id="20" name="円弧 19"/>
              <p:cNvSpPr/>
              <p:nvPr/>
            </p:nvSpPr>
            <p:spPr>
              <a:xfrm>
                <a:off x="1797338" y="2418329"/>
                <a:ext cx="999294" cy="1579350"/>
              </a:xfrm>
              <a:prstGeom prst="arc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200"/>
              </a:p>
            </p:txBody>
          </p:sp>
          <p:sp>
            <p:nvSpPr>
              <p:cNvPr id="21" name="円弧 20"/>
              <p:cNvSpPr/>
              <p:nvPr/>
            </p:nvSpPr>
            <p:spPr>
              <a:xfrm>
                <a:off x="1803963" y="2239414"/>
                <a:ext cx="1225701" cy="1937179"/>
              </a:xfrm>
              <a:prstGeom prst="arc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200"/>
              </a:p>
            </p:txBody>
          </p:sp>
        </p:grpSp>
        <p:grpSp>
          <p:nvGrpSpPr>
            <p:cNvPr id="22" name="グループ化 21"/>
            <p:cNvGrpSpPr/>
            <p:nvPr/>
          </p:nvGrpSpPr>
          <p:grpSpPr>
            <a:xfrm rot="2016980">
              <a:off x="1126093" y="3737508"/>
              <a:ext cx="469481" cy="734912"/>
              <a:chOff x="1769705" y="2239414"/>
              <a:chExt cx="1259959" cy="1937179"/>
            </a:xfrm>
          </p:grpSpPr>
          <p:sp>
            <p:nvSpPr>
              <p:cNvPr id="23" name="円弧 22"/>
              <p:cNvSpPr/>
              <p:nvPr/>
            </p:nvSpPr>
            <p:spPr>
              <a:xfrm>
                <a:off x="1814596" y="2768267"/>
                <a:ext cx="556465" cy="879474"/>
              </a:xfrm>
              <a:prstGeom prst="arc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200"/>
              </a:p>
            </p:txBody>
          </p:sp>
          <p:sp>
            <p:nvSpPr>
              <p:cNvPr id="24" name="円弧 23"/>
              <p:cNvSpPr/>
              <p:nvPr/>
            </p:nvSpPr>
            <p:spPr>
              <a:xfrm>
                <a:off x="1769705" y="2572998"/>
                <a:ext cx="803568" cy="1270012"/>
              </a:xfrm>
              <a:prstGeom prst="arc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200"/>
              </a:p>
            </p:txBody>
          </p:sp>
          <p:sp>
            <p:nvSpPr>
              <p:cNvPr id="25" name="円弧 24"/>
              <p:cNvSpPr/>
              <p:nvPr/>
            </p:nvSpPr>
            <p:spPr>
              <a:xfrm>
                <a:off x="1797338" y="2418329"/>
                <a:ext cx="999294" cy="1579350"/>
              </a:xfrm>
              <a:prstGeom prst="arc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200"/>
              </a:p>
            </p:txBody>
          </p:sp>
          <p:sp>
            <p:nvSpPr>
              <p:cNvPr id="26" name="円弧 25"/>
              <p:cNvSpPr/>
              <p:nvPr/>
            </p:nvSpPr>
            <p:spPr>
              <a:xfrm>
                <a:off x="1803963" y="2239414"/>
                <a:ext cx="1225701" cy="1937179"/>
              </a:xfrm>
              <a:prstGeom prst="arc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200"/>
              </a:p>
            </p:txBody>
          </p:sp>
        </p:grpSp>
        <p:cxnSp>
          <p:nvCxnSpPr>
            <p:cNvPr id="27" name="直線矢印コネクタ 26"/>
            <p:cNvCxnSpPr/>
            <p:nvPr/>
          </p:nvCxnSpPr>
          <p:spPr>
            <a:xfrm flipH="1" flipV="1">
              <a:off x="1701388" y="3383835"/>
              <a:ext cx="213063" cy="180807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Cloud"/>
            <p:cNvSpPr>
              <a:spLocks noChangeAspect="1" noEditPoints="1" noChangeArrowheads="1"/>
            </p:cNvSpPr>
            <p:nvPr/>
          </p:nvSpPr>
          <p:spPr bwMode="gray">
            <a:xfrm>
              <a:off x="103586" y="3521455"/>
              <a:ext cx="831796" cy="528300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ln>
              <a:headEnd/>
              <a:tailEnd/>
            </a:ln>
            <a:ex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/>
            <a:lstStyle/>
            <a:p>
              <a:endParaRPr lang="ja-JP" altLang="ja-JP" sz="1600" b="1">
                <a:latin typeface="Meiryo UI" pitchFamily="50" charset="-128"/>
                <a:ea typeface="Meiryo UI" pitchFamily="50" charset="-128"/>
                <a:cs typeface="Meiryo UI" pitchFamily="50" charset="-128"/>
              </a:endParaRPr>
            </a:p>
          </p:txBody>
        </p:sp>
        <p:sp>
          <p:nvSpPr>
            <p:cNvPr id="35" name="テキスト ボックス 34"/>
            <p:cNvSpPr txBox="1"/>
            <p:nvPr/>
          </p:nvSpPr>
          <p:spPr>
            <a:xfrm>
              <a:off x="9737" y="3520698"/>
              <a:ext cx="87716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ja-JP" sz="1200" b="1" dirty="0" smtClean="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Core</a:t>
              </a:r>
            </a:p>
            <a:p>
              <a:pPr algn="ctr"/>
              <a:r>
                <a:rPr kumimoji="1" lang="en-US" altLang="ja-JP" sz="1200" b="1" dirty="0" smtClean="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Network</a:t>
              </a:r>
              <a:endParaRPr kumimoji="1"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cxnSp>
          <p:nvCxnSpPr>
            <p:cNvPr id="40" name="直線矢印コネクタ 39"/>
            <p:cNvCxnSpPr/>
            <p:nvPr/>
          </p:nvCxnSpPr>
          <p:spPr>
            <a:xfrm>
              <a:off x="881477" y="4000581"/>
              <a:ext cx="205444" cy="230335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線矢印コネクタ 40"/>
            <p:cNvCxnSpPr>
              <a:endCxn id="14" idx="1"/>
            </p:cNvCxnSpPr>
            <p:nvPr/>
          </p:nvCxnSpPr>
          <p:spPr>
            <a:xfrm flipV="1">
              <a:off x="902397" y="3373147"/>
              <a:ext cx="211244" cy="191495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線矢印コネクタ 43"/>
            <p:cNvCxnSpPr/>
            <p:nvPr/>
          </p:nvCxnSpPr>
          <p:spPr>
            <a:xfrm flipH="1">
              <a:off x="1701389" y="3845340"/>
              <a:ext cx="223110" cy="196322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5" name="テキスト ボックス 144"/>
            <p:cNvSpPr txBox="1"/>
            <p:nvPr/>
          </p:nvSpPr>
          <p:spPr>
            <a:xfrm>
              <a:off x="1799685" y="3854224"/>
              <a:ext cx="6078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ja-JP" sz="1200" b="1" dirty="0" smtClean="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New</a:t>
              </a:r>
            </a:p>
            <a:p>
              <a:pPr algn="ctr"/>
              <a:r>
                <a:rPr kumimoji="1" lang="en-US" altLang="ja-JP" sz="1200" b="1" dirty="0" smtClean="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Node</a:t>
              </a:r>
              <a:endParaRPr kumimoji="1"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</p:grpSp>
      <p:grpSp>
        <p:nvGrpSpPr>
          <p:cNvPr id="178" name="グループ化 177"/>
          <p:cNvGrpSpPr/>
          <p:nvPr/>
        </p:nvGrpSpPr>
        <p:grpSpPr>
          <a:xfrm>
            <a:off x="2411536" y="3311088"/>
            <a:ext cx="1979525" cy="1444913"/>
            <a:chOff x="2411536" y="2999600"/>
            <a:chExt cx="1979525" cy="1444913"/>
          </a:xfrm>
        </p:grpSpPr>
        <p:pic>
          <p:nvPicPr>
            <p:cNvPr id="48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5440" y="3152246"/>
              <a:ext cx="254737" cy="509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27125" y="3917596"/>
              <a:ext cx="254737" cy="509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6324" y="3934564"/>
              <a:ext cx="254737" cy="509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2" name="Cloud"/>
            <p:cNvSpPr>
              <a:spLocks noChangeAspect="1" noEditPoints="1" noChangeArrowheads="1"/>
            </p:cNvSpPr>
            <p:nvPr/>
          </p:nvSpPr>
          <p:spPr bwMode="gray">
            <a:xfrm>
              <a:off x="2505385" y="3555529"/>
              <a:ext cx="777891" cy="528300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ln>
              <a:headEnd/>
              <a:tailEnd/>
            </a:ln>
            <a:ex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/>
            <a:lstStyle/>
            <a:p>
              <a:endParaRPr lang="ja-JP" altLang="ja-JP" sz="1600" b="1">
                <a:latin typeface="Meiryo UI" pitchFamily="50" charset="-128"/>
                <a:ea typeface="Meiryo UI" pitchFamily="50" charset="-128"/>
                <a:cs typeface="Meiryo UI" pitchFamily="50" charset="-128"/>
              </a:endParaRPr>
            </a:p>
          </p:txBody>
        </p:sp>
        <p:sp>
          <p:nvSpPr>
            <p:cNvPr id="63" name="テキスト ボックス 62"/>
            <p:cNvSpPr txBox="1"/>
            <p:nvPr/>
          </p:nvSpPr>
          <p:spPr>
            <a:xfrm>
              <a:off x="2411536" y="3554772"/>
              <a:ext cx="8717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1200" b="1" dirty="0" smtClean="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Core</a:t>
              </a:r>
            </a:p>
            <a:p>
              <a:pPr algn="ctr"/>
              <a:r>
                <a:rPr kumimoji="1" lang="en-US" altLang="ja-JP" sz="1200" b="1" dirty="0" smtClean="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Network</a:t>
              </a:r>
              <a:endParaRPr kumimoji="1"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cxnSp>
          <p:nvCxnSpPr>
            <p:cNvPr id="64" name="直線矢印コネクタ 63"/>
            <p:cNvCxnSpPr/>
            <p:nvPr/>
          </p:nvCxnSpPr>
          <p:spPr>
            <a:xfrm>
              <a:off x="3283276" y="4034655"/>
              <a:ext cx="205444" cy="230335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線矢印コネクタ 64"/>
            <p:cNvCxnSpPr>
              <a:endCxn id="48" idx="1"/>
            </p:cNvCxnSpPr>
            <p:nvPr/>
          </p:nvCxnSpPr>
          <p:spPr>
            <a:xfrm flipV="1">
              <a:off x="3304196" y="3407221"/>
              <a:ext cx="211244" cy="191495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7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6324" y="2999600"/>
              <a:ext cx="254737" cy="509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68" name="直線矢印コネクタ 67"/>
            <p:cNvCxnSpPr>
              <a:stCxn id="48" idx="3"/>
              <a:endCxn id="67" idx="1"/>
            </p:cNvCxnSpPr>
            <p:nvPr/>
          </p:nvCxnSpPr>
          <p:spPr>
            <a:xfrm flipV="1">
              <a:off x="3770177" y="3254575"/>
              <a:ext cx="366147" cy="152646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線矢印コネクタ 70"/>
            <p:cNvCxnSpPr>
              <a:endCxn id="50" idx="1"/>
            </p:cNvCxnSpPr>
            <p:nvPr/>
          </p:nvCxnSpPr>
          <p:spPr>
            <a:xfrm>
              <a:off x="3781862" y="3659861"/>
              <a:ext cx="354462" cy="529678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線矢印コネクタ 72"/>
            <p:cNvCxnSpPr/>
            <p:nvPr/>
          </p:nvCxnSpPr>
          <p:spPr>
            <a:xfrm flipV="1">
              <a:off x="3738902" y="4300013"/>
              <a:ext cx="342699" cy="41377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線矢印コネクタ 74"/>
            <p:cNvCxnSpPr/>
            <p:nvPr/>
          </p:nvCxnSpPr>
          <p:spPr>
            <a:xfrm>
              <a:off x="4242211" y="3570888"/>
              <a:ext cx="10741" cy="301112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2" name="グループ化 171"/>
          <p:cNvGrpSpPr/>
          <p:nvPr/>
        </p:nvGrpSpPr>
        <p:grpSpPr>
          <a:xfrm>
            <a:off x="4663968" y="3332864"/>
            <a:ext cx="1979525" cy="1444913"/>
            <a:chOff x="4613728" y="3051520"/>
            <a:chExt cx="1979525" cy="1444913"/>
          </a:xfrm>
        </p:grpSpPr>
        <p:pic>
          <p:nvPicPr>
            <p:cNvPr id="78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7632" y="3204166"/>
              <a:ext cx="254737" cy="509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9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9317" y="3969516"/>
              <a:ext cx="254737" cy="509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0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38516" y="3986484"/>
              <a:ext cx="254737" cy="509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" name="Cloud"/>
            <p:cNvSpPr>
              <a:spLocks noChangeAspect="1" noEditPoints="1" noChangeArrowheads="1"/>
            </p:cNvSpPr>
            <p:nvPr/>
          </p:nvSpPr>
          <p:spPr bwMode="gray">
            <a:xfrm>
              <a:off x="4707577" y="3607449"/>
              <a:ext cx="777891" cy="528300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ln>
              <a:headEnd/>
              <a:tailEnd/>
            </a:ln>
            <a:ex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/>
            <a:lstStyle/>
            <a:p>
              <a:endParaRPr lang="ja-JP" altLang="ja-JP" sz="1600" b="1">
                <a:latin typeface="Meiryo UI" pitchFamily="50" charset="-128"/>
                <a:ea typeface="Meiryo UI" pitchFamily="50" charset="-128"/>
                <a:cs typeface="Meiryo UI" pitchFamily="50" charset="-128"/>
              </a:endParaRPr>
            </a:p>
          </p:txBody>
        </p:sp>
        <p:sp>
          <p:nvSpPr>
            <p:cNvPr id="82" name="テキスト ボックス 81"/>
            <p:cNvSpPr txBox="1"/>
            <p:nvPr/>
          </p:nvSpPr>
          <p:spPr>
            <a:xfrm>
              <a:off x="4613728" y="3606692"/>
              <a:ext cx="8717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1200" b="1" dirty="0" smtClean="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Core</a:t>
              </a:r>
            </a:p>
            <a:p>
              <a:pPr algn="ctr"/>
              <a:r>
                <a:rPr kumimoji="1" lang="en-US" altLang="ja-JP" sz="1200" b="1" dirty="0" smtClean="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Network</a:t>
              </a:r>
              <a:endParaRPr kumimoji="1"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cxnSp>
          <p:nvCxnSpPr>
            <p:cNvPr id="83" name="直線矢印コネクタ 82"/>
            <p:cNvCxnSpPr/>
            <p:nvPr/>
          </p:nvCxnSpPr>
          <p:spPr>
            <a:xfrm>
              <a:off x="5485468" y="4086575"/>
              <a:ext cx="205444" cy="230335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線矢印コネクタ 83"/>
            <p:cNvCxnSpPr>
              <a:endCxn id="78" idx="1"/>
            </p:cNvCxnSpPr>
            <p:nvPr/>
          </p:nvCxnSpPr>
          <p:spPr>
            <a:xfrm flipV="1">
              <a:off x="5506388" y="3459141"/>
              <a:ext cx="211244" cy="191495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5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38516" y="3051520"/>
              <a:ext cx="254737" cy="509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86" name="直線矢印コネクタ 85"/>
            <p:cNvCxnSpPr>
              <a:stCxn id="78" idx="3"/>
              <a:endCxn id="85" idx="1"/>
            </p:cNvCxnSpPr>
            <p:nvPr/>
          </p:nvCxnSpPr>
          <p:spPr>
            <a:xfrm flipV="1">
              <a:off x="5972369" y="3306495"/>
              <a:ext cx="366147" cy="152646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線矢印コネクタ 87"/>
            <p:cNvCxnSpPr/>
            <p:nvPr/>
          </p:nvCxnSpPr>
          <p:spPr>
            <a:xfrm flipV="1">
              <a:off x="5941094" y="4351933"/>
              <a:ext cx="342699" cy="41377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線矢印コネクタ 88"/>
            <p:cNvCxnSpPr/>
            <p:nvPr/>
          </p:nvCxnSpPr>
          <p:spPr>
            <a:xfrm>
              <a:off x="6444403" y="3622808"/>
              <a:ext cx="10741" cy="301112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乗算記号 89"/>
            <p:cNvSpPr>
              <a:spLocks noChangeAspect="1"/>
            </p:cNvSpPr>
            <p:nvPr/>
          </p:nvSpPr>
          <p:spPr>
            <a:xfrm>
              <a:off x="6017765" y="3245413"/>
              <a:ext cx="266028" cy="282030"/>
            </a:xfrm>
            <a:prstGeom prst="mathMultiply">
              <a:avLst>
                <a:gd name="adj1" fmla="val 12422"/>
              </a:avLst>
            </a:prstGeom>
            <a:solidFill>
              <a:srgbClr val="FF33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 smtClean="0"/>
            </a:p>
          </p:txBody>
        </p:sp>
        <p:sp>
          <p:nvSpPr>
            <p:cNvPr id="91" name="フリーフォーム 90"/>
            <p:cNvSpPr/>
            <p:nvPr/>
          </p:nvSpPr>
          <p:spPr>
            <a:xfrm>
              <a:off x="5375868" y="3376427"/>
              <a:ext cx="1120637" cy="1028213"/>
            </a:xfrm>
            <a:custGeom>
              <a:avLst/>
              <a:gdLst>
                <a:gd name="connsiteX0" fmla="*/ 1205802 w 1279641"/>
                <a:gd name="connsiteY0" fmla="*/ 0 h 1028213"/>
                <a:gd name="connsiteX1" fmla="*/ 1225899 w 1279641"/>
                <a:gd name="connsiteY1" fmla="*/ 924449 h 1028213"/>
                <a:gd name="connsiteX2" fmla="*/ 602901 w 1279641"/>
                <a:gd name="connsiteY2" fmla="*/ 964642 h 1028213"/>
                <a:gd name="connsiteX3" fmla="*/ 0 w 1279641"/>
                <a:gd name="connsiteY3" fmla="*/ 552660 h 1028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9641" h="1028213">
                  <a:moveTo>
                    <a:pt x="1205802" y="0"/>
                  </a:moveTo>
                  <a:cubicBezTo>
                    <a:pt x="1266092" y="381837"/>
                    <a:pt x="1326382" y="763675"/>
                    <a:pt x="1225899" y="924449"/>
                  </a:cubicBezTo>
                  <a:cubicBezTo>
                    <a:pt x="1125416" y="1085223"/>
                    <a:pt x="807217" y="1026607"/>
                    <a:pt x="602901" y="964642"/>
                  </a:cubicBezTo>
                  <a:cubicBezTo>
                    <a:pt x="398584" y="902677"/>
                    <a:pt x="199292" y="727668"/>
                    <a:pt x="0" y="552660"/>
                  </a:cubicBezTo>
                </a:path>
              </a:pathLst>
            </a:custGeom>
            <a:noFill/>
            <a:ln w="25400">
              <a:solidFill>
                <a:schemeClr val="accent3">
                  <a:lumMod val="50000"/>
                </a:schemeClr>
              </a:solidFill>
              <a:tailEnd type="triangle" w="med" len="lg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177" name="グループ化 176"/>
          <p:cNvGrpSpPr/>
          <p:nvPr/>
        </p:nvGrpSpPr>
        <p:grpSpPr>
          <a:xfrm>
            <a:off x="6878627" y="3311730"/>
            <a:ext cx="2069957" cy="1608639"/>
            <a:chOff x="6878627" y="3311730"/>
            <a:chExt cx="2069957" cy="1608639"/>
          </a:xfrm>
        </p:grpSpPr>
        <p:pic>
          <p:nvPicPr>
            <p:cNvPr id="92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90062" y="3316139"/>
              <a:ext cx="254737" cy="509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3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2551" y="3311730"/>
              <a:ext cx="254737" cy="509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5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22163" y="3404323"/>
              <a:ext cx="217760" cy="40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0" name="台形 129"/>
            <p:cNvSpPr>
              <a:spLocks noChangeAspect="1"/>
            </p:cNvSpPr>
            <p:nvPr/>
          </p:nvSpPr>
          <p:spPr>
            <a:xfrm>
              <a:off x="7094591" y="3518547"/>
              <a:ext cx="127802" cy="136881"/>
            </a:xfrm>
            <a:prstGeom prst="trapezoid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ja-JP" altLang="en-US" sz="9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cxnSp>
          <p:nvCxnSpPr>
            <p:cNvPr id="131" name="直線コネクタ 130"/>
            <p:cNvCxnSpPr>
              <a:cxnSpLocks noChangeAspect="1"/>
            </p:cNvCxnSpPr>
            <p:nvPr/>
          </p:nvCxnSpPr>
          <p:spPr>
            <a:xfrm flipV="1">
              <a:off x="7099565" y="3655430"/>
              <a:ext cx="693950" cy="1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2" name="台形 131"/>
            <p:cNvSpPr>
              <a:spLocks noChangeAspect="1"/>
            </p:cNvSpPr>
            <p:nvPr/>
          </p:nvSpPr>
          <p:spPr>
            <a:xfrm>
              <a:off x="7236943" y="3520227"/>
              <a:ext cx="127802" cy="136881"/>
            </a:xfrm>
            <a:prstGeom prst="trapezoid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ja-JP" altLang="en-US" sz="9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cxnSp>
          <p:nvCxnSpPr>
            <p:cNvPr id="138" name="直線コネクタ 137"/>
            <p:cNvCxnSpPr>
              <a:cxnSpLocks noChangeAspect="1"/>
            </p:cNvCxnSpPr>
            <p:nvPr/>
          </p:nvCxnSpPr>
          <p:spPr>
            <a:xfrm flipV="1">
              <a:off x="7965373" y="3667158"/>
              <a:ext cx="693950" cy="1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台形 139"/>
            <p:cNvSpPr>
              <a:spLocks noChangeAspect="1"/>
            </p:cNvSpPr>
            <p:nvPr/>
          </p:nvSpPr>
          <p:spPr>
            <a:xfrm>
              <a:off x="8104431" y="3523587"/>
              <a:ext cx="127802" cy="136881"/>
            </a:xfrm>
            <a:prstGeom prst="trapezoid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ja-JP" altLang="en-US" sz="9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141" name="台形 140"/>
            <p:cNvSpPr>
              <a:spLocks noChangeAspect="1"/>
            </p:cNvSpPr>
            <p:nvPr/>
          </p:nvSpPr>
          <p:spPr>
            <a:xfrm>
              <a:off x="8256831" y="3525267"/>
              <a:ext cx="127802" cy="136881"/>
            </a:xfrm>
            <a:prstGeom prst="trapezoid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ja-JP" altLang="en-US" sz="9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pic>
          <p:nvPicPr>
            <p:cNvPr id="149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8627" y="3905909"/>
              <a:ext cx="254737" cy="509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0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81212" y="3921596"/>
              <a:ext cx="254737" cy="509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1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30824" y="4014189"/>
              <a:ext cx="217760" cy="40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53" name="直線コネクタ 152"/>
            <p:cNvCxnSpPr>
              <a:cxnSpLocks noChangeAspect="1"/>
            </p:cNvCxnSpPr>
            <p:nvPr/>
          </p:nvCxnSpPr>
          <p:spPr>
            <a:xfrm flipV="1">
              <a:off x="7088130" y="4245200"/>
              <a:ext cx="693950" cy="1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8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7051" y="4514543"/>
              <a:ext cx="217760" cy="40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1" name="台形 160"/>
            <p:cNvSpPr>
              <a:spLocks noChangeAspect="1"/>
            </p:cNvSpPr>
            <p:nvPr/>
          </p:nvSpPr>
          <p:spPr>
            <a:xfrm>
              <a:off x="7089860" y="4409237"/>
              <a:ext cx="127802" cy="136881"/>
            </a:xfrm>
            <a:prstGeom prst="trapezoid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ja-JP" altLang="en-US" sz="9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162" name="台形 161"/>
            <p:cNvSpPr>
              <a:spLocks noChangeAspect="1"/>
            </p:cNvSpPr>
            <p:nvPr/>
          </p:nvSpPr>
          <p:spPr>
            <a:xfrm>
              <a:off x="7389343" y="3521907"/>
              <a:ext cx="127802" cy="136881"/>
            </a:xfrm>
            <a:prstGeom prst="trapezoid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ja-JP" altLang="en-US" sz="9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163" name="台形 162"/>
            <p:cNvSpPr>
              <a:spLocks noChangeAspect="1"/>
            </p:cNvSpPr>
            <p:nvPr/>
          </p:nvSpPr>
          <p:spPr>
            <a:xfrm>
              <a:off x="8409255" y="3526949"/>
              <a:ext cx="121412" cy="130037"/>
            </a:xfrm>
            <a:prstGeom prst="trapezoid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ja-JP" altLang="en-US" sz="9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cxnSp>
          <p:nvCxnSpPr>
            <p:cNvPr id="165" name="直線コネクタ 164"/>
            <p:cNvCxnSpPr>
              <a:cxnSpLocks noChangeAspect="1"/>
            </p:cNvCxnSpPr>
            <p:nvPr/>
          </p:nvCxnSpPr>
          <p:spPr>
            <a:xfrm flipV="1">
              <a:off x="7997197" y="4261670"/>
              <a:ext cx="693950" cy="1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8" name="台形 167"/>
            <p:cNvSpPr>
              <a:spLocks noChangeAspect="1"/>
            </p:cNvSpPr>
            <p:nvPr/>
          </p:nvSpPr>
          <p:spPr>
            <a:xfrm>
              <a:off x="8441079" y="4121461"/>
              <a:ext cx="121412" cy="130037"/>
            </a:xfrm>
            <a:prstGeom prst="trapezoid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ja-JP" altLang="en-US" sz="9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169" name="台形 168"/>
            <p:cNvSpPr>
              <a:spLocks noChangeAspect="1"/>
            </p:cNvSpPr>
            <p:nvPr/>
          </p:nvSpPr>
          <p:spPr>
            <a:xfrm>
              <a:off x="8292039" y="4123141"/>
              <a:ext cx="121412" cy="130037"/>
            </a:xfrm>
            <a:prstGeom prst="trapezoid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ja-JP" altLang="en-US" sz="9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170" name="台形 169"/>
            <p:cNvSpPr>
              <a:spLocks noChangeAspect="1"/>
            </p:cNvSpPr>
            <p:nvPr/>
          </p:nvSpPr>
          <p:spPr>
            <a:xfrm>
              <a:off x="7215460" y="4109997"/>
              <a:ext cx="127802" cy="136881"/>
            </a:xfrm>
            <a:prstGeom prst="trapezoid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ja-JP" altLang="en-US" sz="9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143" name="台形 142"/>
            <p:cNvSpPr>
              <a:spLocks noChangeAspect="1"/>
            </p:cNvSpPr>
            <p:nvPr/>
          </p:nvSpPr>
          <p:spPr>
            <a:xfrm>
              <a:off x="8125372" y="4108398"/>
              <a:ext cx="144588" cy="154861"/>
            </a:xfrm>
            <a:prstGeom prst="trapezoid">
              <a:avLst/>
            </a:prstGeom>
            <a:solidFill>
              <a:schemeClr val="bg1"/>
            </a:solidFill>
            <a:ln w="1270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ja-JP" altLang="en-US" sz="9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144" name="台形 143"/>
            <p:cNvSpPr>
              <a:spLocks noChangeAspect="1"/>
            </p:cNvSpPr>
            <p:nvPr/>
          </p:nvSpPr>
          <p:spPr>
            <a:xfrm>
              <a:off x="7373113" y="4391069"/>
              <a:ext cx="147539" cy="158021"/>
            </a:xfrm>
            <a:prstGeom prst="trapezoid">
              <a:avLst/>
            </a:prstGeom>
            <a:solidFill>
              <a:schemeClr val="bg1"/>
            </a:solidFill>
            <a:ln w="1270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ja-JP" altLang="en-US" sz="9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146" name="台形 145"/>
            <p:cNvSpPr>
              <a:spLocks noChangeAspect="1"/>
            </p:cNvSpPr>
            <p:nvPr/>
          </p:nvSpPr>
          <p:spPr>
            <a:xfrm>
              <a:off x="7224073" y="4392749"/>
              <a:ext cx="147539" cy="158021"/>
            </a:xfrm>
            <a:prstGeom prst="trapezoid">
              <a:avLst/>
            </a:prstGeom>
            <a:solidFill>
              <a:schemeClr val="bg1"/>
            </a:solidFill>
            <a:ln w="1270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ja-JP" altLang="en-US" sz="9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cxnSp>
          <p:nvCxnSpPr>
            <p:cNvPr id="159" name="直線コネクタ 158"/>
            <p:cNvCxnSpPr>
              <a:cxnSpLocks noChangeAspect="1"/>
            </p:cNvCxnSpPr>
            <p:nvPr/>
          </p:nvCxnSpPr>
          <p:spPr>
            <a:xfrm>
              <a:off x="7084511" y="4438993"/>
              <a:ext cx="522252" cy="238271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7" name="台形 146"/>
            <p:cNvSpPr>
              <a:spLocks noChangeAspect="1"/>
            </p:cNvSpPr>
            <p:nvPr/>
          </p:nvSpPr>
          <p:spPr>
            <a:xfrm>
              <a:off x="7066420" y="4111675"/>
              <a:ext cx="134192" cy="143725"/>
            </a:xfrm>
            <a:prstGeom prst="trapezoid">
              <a:avLst/>
            </a:prstGeom>
            <a:noFill/>
            <a:ln w="12700">
              <a:solidFill>
                <a:srgbClr val="0000F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ja-JP" altLang="en-US" sz="9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148" name="台形 147"/>
            <p:cNvSpPr>
              <a:spLocks noChangeAspect="1"/>
            </p:cNvSpPr>
            <p:nvPr/>
          </p:nvSpPr>
          <p:spPr>
            <a:xfrm>
              <a:off x="7357812" y="4111677"/>
              <a:ext cx="127802" cy="136881"/>
            </a:xfrm>
            <a:prstGeom prst="trapezoid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ja-JP" altLang="en-US" sz="9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</p:grpSp>
      <p:sp>
        <p:nvSpPr>
          <p:cNvPr id="180" name="コンテンツ プレースホルダー 1"/>
          <p:cNvSpPr txBox="1">
            <a:spLocks/>
          </p:cNvSpPr>
          <p:nvPr/>
        </p:nvSpPr>
        <p:spPr bwMode="gray">
          <a:xfrm>
            <a:off x="377" y="2351272"/>
            <a:ext cx="9635991" cy="422883"/>
          </a:xfrm>
          <a:prstGeom prst="rect">
            <a:avLst/>
          </a:prstGeom>
        </p:spPr>
        <p:txBody>
          <a:bodyPr vert="horz" lIns="77925" tIns="38963" rIns="77925" bIns="38963" rtlCol="0">
            <a:noAutofit/>
          </a:bodyPr>
          <a:lstStyle>
            <a:lvl1pPr marL="227282" marR="0" indent="-227282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Wingdings" panose="05000000000000000000" pitchFamily="2" charset="2"/>
              <a:buChar char="n"/>
              <a:tabLst/>
              <a:defRPr kumimoji="1" sz="17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9975" marR="0" indent="-232693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Wingdings" panose="05000000000000000000" pitchFamily="2" charset="2"/>
              <a:buChar char="l"/>
              <a:tabLst/>
              <a:defRPr kumimoji="1"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12849" marR="0" indent="-152874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34" charset="0"/>
              <a:buChar char="•"/>
              <a:tabLst/>
              <a:defRPr kumimoji="1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4371" marR="0" indent="-151521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34" charset="0"/>
              <a:buChar char="–"/>
              <a:tabLst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5892" marR="0" indent="-151521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»"/>
              <a:tabLst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42942" indent="-194813" algn="l" defTabSz="77925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32568" indent="-194813" algn="l" defTabSz="77925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22194" indent="-194813" algn="l" defTabSz="77925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11820" indent="-194813" algn="l" defTabSz="77925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altLang="ja-JP" sz="1500" u="sng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Solution</a:t>
            </a:r>
            <a:r>
              <a:rPr lang="en-US" altLang="ja-JP" sz="1500" u="sng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: Plug </a:t>
            </a:r>
            <a:r>
              <a:rPr lang="en-US" altLang="ja-JP" sz="1500" u="sng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&amp;</a:t>
            </a:r>
            <a:r>
              <a:rPr lang="en-US" altLang="ja-JP" sz="1500" u="sng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Play installation with wireless backhaul and SON enhancement</a:t>
            </a:r>
          </a:p>
        </p:txBody>
      </p:sp>
      <p:pic>
        <p:nvPicPr>
          <p:cNvPr id="273" name="図 85" descr="アンテナ2本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053" y="1058960"/>
            <a:ext cx="297189" cy="619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5" name="図 85" descr="アンテナ2本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952" y="1079398"/>
            <a:ext cx="297189" cy="619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7" name="グループ化 306"/>
          <p:cNvGrpSpPr>
            <a:grpSpLocks noChangeAspect="1"/>
          </p:cNvGrpSpPr>
          <p:nvPr/>
        </p:nvGrpSpPr>
        <p:grpSpPr>
          <a:xfrm>
            <a:off x="2564839" y="1186951"/>
            <a:ext cx="1779315" cy="927635"/>
            <a:chOff x="2816041" y="933795"/>
            <a:chExt cx="1710882" cy="891957"/>
          </a:xfrm>
        </p:grpSpPr>
        <p:grpSp>
          <p:nvGrpSpPr>
            <p:cNvPr id="280" name="グループ化 279"/>
            <p:cNvGrpSpPr/>
            <p:nvPr/>
          </p:nvGrpSpPr>
          <p:grpSpPr>
            <a:xfrm>
              <a:off x="2816041" y="997931"/>
              <a:ext cx="484399" cy="454285"/>
              <a:chOff x="2655273" y="937643"/>
              <a:chExt cx="484399" cy="454285"/>
            </a:xfrm>
          </p:grpSpPr>
          <p:sp>
            <p:nvSpPr>
              <p:cNvPr id="279" name="円/楕円 278"/>
              <p:cNvSpPr>
                <a:spLocks noChangeAspect="1"/>
              </p:cNvSpPr>
              <p:nvPr/>
            </p:nvSpPr>
            <p:spPr>
              <a:xfrm>
                <a:off x="2655273" y="1263656"/>
                <a:ext cx="484399" cy="128272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 w="19050"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dirty="0" smtClean="0"/>
              </a:p>
            </p:txBody>
          </p:sp>
          <p:pic>
            <p:nvPicPr>
              <p:cNvPr id="272" name="Picture 4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25342" y="937643"/>
                <a:ext cx="178168" cy="420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82" name="グループ化 281"/>
            <p:cNvGrpSpPr/>
            <p:nvPr/>
          </p:nvGrpSpPr>
          <p:grpSpPr>
            <a:xfrm>
              <a:off x="3222764" y="963939"/>
              <a:ext cx="484399" cy="454285"/>
              <a:chOff x="2655273" y="937643"/>
              <a:chExt cx="484399" cy="454285"/>
            </a:xfrm>
          </p:grpSpPr>
          <p:sp>
            <p:nvSpPr>
              <p:cNvPr id="283" name="円/楕円 282"/>
              <p:cNvSpPr>
                <a:spLocks noChangeAspect="1"/>
              </p:cNvSpPr>
              <p:nvPr/>
            </p:nvSpPr>
            <p:spPr>
              <a:xfrm>
                <a:off x="2655273" y="1263656"/>
                <a:ext cx="484399" cy="128272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 w="19050"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dirty="0" smtClean="0"/>
              </a:p>
            </p:txBody>
          </p:sp>
          <p:pic>
            <p:nvPicPr>
              <p:cNvPr id="284" name="Picture 4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25342" y="937643"/>
                <a:ext cx="178168" cy="420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85" name="グループ化 284"/>
            <p:cNvGrpSpPr/>
            <p:nvPr/>
          </p:nvGrpSpPr>
          <p:grpSpPr>
            <a:xfrm>
              <a:off x="3070339" y="1096801"/>
              <a:ext cx="484399" cy="454285"/>
              <a:chOff x="2655273" y="937643"/>
              <a:chExt cx="484399" cy="454285"/>
            </a:xfrm>
          </p:grpSpPr>
          <p:sp>
            <p:nvSpPr>
              <p:cNvPr id="286" name="円/楕円 285"/>
              <p:cNvSpPr>
                <a:spLocks noChangeAspect="1"/>
              </p:cNvSpPr>
              <p:nvPr/>
            </p:nvSpPr>
            <p:spPr>
              <a:xfrm>
                <a:off x="2655273" y="1263656"/>
                <a:ext cx="484399" cy="128272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 w="19050"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dirty="0" smtClean="0"/>
              </a:p>
            </p:txBody>
          </p:sp>
          <p:pic>
            <p:nvPicPr>
              <p:cNvPr id="287" name="Picture 4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25342" y="937643"/>
                <a:ext cx="178168" cy="420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88" name="グループ化 287"/>
            <p:cNvGrpSpPr/>
            <p:nvPr/>
          </p:nvGrpSpPr>
          <p:grpSpPr>
            <a:xfrm>
              <a:off x="2917914" y="1229663"/>
              <a:ext cx="484399" cy="454285"/>
              <a:chOff x="2655273" y="937643"/>
              <a:chExt cx="484399" cy="454285"/>
            </a:xfrm>
          </p:grpSpPr>
          <p:sp>
            <p:nvSpPr>
              <p:cNvPr id="289" name="円/楕円 288"/>
              <p:cNvSpPr>
                <a:spLocks noChangeAspect="1"/>
              </p:cNvSpPr>
              <p:nvPr/>
            </p:nvSpPr>
            <p:spPr>
              <a:xfrm>
                <a:off x="2655273" y="1263656"/>
                <a:ext cx="484399" cy="128272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 w="19050"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dirty="0" smtClean="0"/>
              </a:p>
            </p:txBody>
          </p:sp>
          <p:pic>
            <p:nvPicPr>
              <p:cNvPr id="290" name="Picture 4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25342" y="937643"/>
                <a:ext cx="178168" cy="420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92" name="グループ化 291"/>
            <p:cNvGrpSpPr/>
            <p:nvPr/>
          </p:nvGrpSpPr>
          <p:grpSpPr>
            <a:xfrm>
              <a:off x="3312513" y="1212666"/>
              <a:ext cx="484399" cy="454285"/>
              <a:chOff x="2655273" y="937643"/>
              <a:chExt cx="484399" cy="454285"/>
            </a:xfrm>
          </p:grpSpPr>
          <p:sp>
            <p:nvSpPr>
              <p:cNvPr id="293" name="円/楕円 292"/>
              <p:cNvSpPr>
                <a:spLocks noChangeAspect="1"/>
              </p:cNvSpPr>
              <p:nvPr/>
            </p:nvSpPr>
            <p:spPr>
              <a:xfrm>
                <a:off x="2655273" y="1263656"/>
                <a:ext cx="484399" cy="128272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 w="19050"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dirty="0" smtClean="0"/>
              </a:p>
            </p:txBody>
          </p:sp>
          <p:pic>
            <p:nvPicPr>
              <p:cNvPr id="294" name="Picture 4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25342" y="937643"/>
                <a:ext cx="178168" cy="420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95" name="グループ化 294"/>
            <p:cNvGrpSpPr/>
            <p:nvPr/>
          </p:nvGrpSpPr>
          <p:grpSpPr>
            <a:xfrm>
              <a:off x="3676208" y="933795"/>
              <a:ext cx="484399" cy="454285"/>
              <a:chOff x="2655273" y="937643"/>
              <a:chExt cx="484399" cy="454285"/>
            </a:xfrm>
          </p:grpSpPr>
          <p:sp>
            <p:nvSpPr>
              <p:cNvPr id="296" name="円/楕円 295"/>
              <p:cNvSpPr>
                <a:spLocks noChangeAspect="1"/>
              </p:cNvSpPr>
              <p:nvPr/>
            </p:nvSpPr>
            <p:spPr>
              <a:xfrm>
                <a:off x="2655273" y="1263656"/>
                <a:ext cx="484399" cy="128272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 w="19050"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dirty="0" smtClean="0"/>
              </a:p>
            </p:txBody>
          </p:sp>
          <p:pic>
            <p:nvPicPr>
              <p:cNvPr id="297" name="Picture 4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25342" y="937643"/>
                <a:ext cx="178168" cy="420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98" name="グループ化 297"/>
            <p:cNvGrpSpPr/>
            <p:nvPr/>
          </p:nvGrpSpPr>
          <p:grpSpPr>
            <a:xfrm>
              <a:off x="3649488" y="1051234"/>
              <a:ext cx="484399" cy="454285"/>
              <a:chOff x="2655273" y="937643"/>
              <a:chExt cx="484399" cy="454285"/>
            </a:xfrm>
          </p:grpSpPr>
          <p:sp>
            <p:nvSpPr>
              <p:cNvPr id="299" name="円/楕円 298"/>
              <p:cNvSpPr>
                <a:spLocks noChangeAspect="1"/>
              </p:cNvSpPr>
              <p:nvPr/>
            </p:nvSpPr>
            <p:spPr>
              <a:xfrm>
                <a:off x="2655273" y="1263656"/>
                <a:ext cx="484399" cy="128272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 w="19050"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dirty="0" smtClean="0"/>
              </a:p>
            </p:txBody>
          </p:sp>
          <p:pic>
            <p:nvPicPr>
              <p:cNvPr id="300" name="Picture 4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25342" y="937643"/>
                <a:ext cx="178168" cy="420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01" name="グループ化 300"/>
            <p:cNvGrpSpPr/>
            <p:nvPr/>
          </p:nvGrpSpPr>
          <p:grpSpPr>
            <a:xfrm>
              <a:off x="3755525" y="1145275"/>
              <a:ext cx="771398" cy="568613"/>
              <a:chOff x="2655273" y="823315"/>
              <a:chExt cx="771398" cy="568613"/>
            </a:xfrm>
          </p:grpSpPr>
          <p:sp>
            <p:nvSpPr>
              <p:cNvPr id="302" name="円/楕円 301"/>
              <p:cNvSpPr>
                <a:spLocks noChangeAspect="1"/>
              </p:cNvSpPr>
              <p:nvPr/>
            </p:nvSpPr>
            <p:spPr>
              <a:xfrm>
                <a:off x="2655273" y="1263656"/>
                <a:ext cx="484399" cy="128272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 w="19050"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dirty="0" smtClean="0"/>
              </a:p>
            </p:txBody>
          </p:sp>
          <p:pic>
            <p:nvPicPr>
              <p:cNvPr id="303" name="Picture 4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25342" y="937643"/>
                <a:ext cx="178168" cy="420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1" name="円/楕円 310"/>
              <p:cNvSpPr>
                <a:spLocks noChangeAspect="1"/>
              </p:cNvSpPr>
              <p:nvPr/>
            </p:nvSpPr>
            <p:spPr>
              <a:xfrm>
                <a:off x="2942272" y="1158855"/>
                <a:ext cx="484399" cy="128272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 w="19050"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dirty="0" smtClean="0"/>
              </a:p>
            </p:txBody>
          </p:sp>
          <p:pic>
            <p:nvPicPr>
              <p:cNvPr id="312" name="Picture 4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97481" y="823315"/>
                <a:ext cx="178168" cy="420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04" name="グループ化 303"/>
            <p:cNvGrpSpPr/>
            <p:nvPr/>
          </p:nvGrpSpPr>
          <p:grpSpPr>
            <a:xfrm>
              <a:off x="3392358" y="1371467"/>
              <a:ext cx="484399" cy="454285"/>
              <a:chOff x="2655273" y="937643"/>
              <a:chExt cx="484399" cy="454285"/>
            </a:xfrm>
          </p:grpSpPr>
          <p:sp>
            <p:nvSpPr>
              <p:cNvPr id="305" name="円/楕円 304"/>
              <p:cNvSpPr>
                <a:spLocks noChangeAspect="1"/>
              </p:cNvSpPr>
              <p:nvPr/>
            </p:nvSpPr>
            <p:spPr>
              <a:xfrm>
                <a:off x="2655273" y="1263656"/>
                <a:ext cx="484399" cy="128272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 w="19050"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dirty="0" smtClean="0"/>
              </a:p>
            </p:txBody>
          </p:sp>
          <p:pic>
            <p:nvPicPr>
              <p:cNvPr id="306" name="Picture 4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25342" y="937643"/>
                <a:ext cx="178168" cy="420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309" name="テキスト ボックス 308"/>
          <p:cNvSpPr txBox="1"/>
          <p:nvPr/>
        </p:nvSpPr>
        <p:spPr>
          <a:xfrm>
            <a:off x="55800" y="785260"/>
            <a:ext cx="20574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2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Macro Cell</a:t>
            </a:r>
            <a:r>
              <a:rPr kumimoji="1" lang="ja-JP" altLang="en-US" sz="12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kumimoji="1" lang="en-US" altLang="ja-JP" sz="12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(planned)</a:t>
            </a:r>
            <a:endParaRPr kumimoji="1" lang="ja-JP" altLang="en-US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10" name="テキスト ボックス 309"/>
          <p:cNvSpPr txBox="1"/>
          <p:nvPr/>
        </p:nvSpPr>
        <p:spPr>
          <a:xfrm>
            <a:off x="2522357" y="732071"/>
            <a:ext cx="1818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2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Small cell (planned and unplanned)</a:t>
            </a:r>
            <a:endParaRPr kumimoji="1" lang="ja-JP" altLang="en-US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78" name="円/楕円 277"/>
          <p:cNvSpPr/>
          <p:nvPr/>
        </p:nvSpPr>
        <p:spPr>
          <a:xfrm>
            <a:off x="564733" y="1728485"/>
            <a:ext cx="827928" cy="273089"/>
          </a:xfrm>
          <a:prstGeom prst="ellipse">
            <a:avLst/>
          </a:prstGeom>
          <a:solidFill>
            <a:schemeClr val="accent3">
              <a:lumMod val="90000"/>
            </a:schemeClr>
          </a:solidFill>
          <a:ln w="190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/>
          </a:p>
        </p:txBody>
      </p:sp>
      <p:pic>
        <p:nvPicPr>
          <p:cNvPr id="274" name="図 85" descr="アンテナ2本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821" y="1278852"/>
            <a:ext cx="297189" cy="619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角丸四角形 5"/>
          <p:cNvSpPr/>
          <p:nvPr/>
        </p:nvSpPr>
        <p:spPr>
          <a:xfrm>
            <a:off x="5100479" y="1000857"/>
            <a:ext cx="1476409" cy="270187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90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20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SON</a:t>
            </a:r>
            <a:endParaRPr kumimoji="1" lang="ja-JP" altLang="en-US" b="1" dirty="0" smtClean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26" name="角丸四角形 125"/>
          <p:cNvSpPr/>
          <p:nvPr/>
        </p:nvSpPr>
        <p:spPr>
          <a:xfrm>
            <a:off x="5100479" y="1328292"/>
            <a:ext cx="1493639" cy="270187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90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20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Relay Node</a:t>
            </a:r>
            <a:endParaRPr kumimoji="1" lang="ja-JP" altLang="en-US" b="1" dirty="0" smtClean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28" name="乗算記号 127"/>
          <p:cNvSpPr>
            <a:spLocks noChangeAspect="1"/>
          </p:cNvSpPr>
          <p:nvPr/>
        </p:nvSpPr>
        <p:spPr>
          <a:xfrm rot="2700000">
            <a:off x="6746659" y="1114832"/>
            <a:ext cx="314606" cy="333530"/>
          </a:xfrm>
          <a:prstGeom prst="mathMultiply">
            <a:avLst>
              <a:gd name="adj1" fmla="val 12422"/>
            </a:avLst>
          </a:prstGeom>
          <a:solidFill>
            <a:schemeClr val="accent2"/>
          </a:solidFill>
          <a:ln w="190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/>
          </a:p>
        </p:txBody>
      </p:sp>
      <p:sp>
        <p:nvSpPr>
          <p:cNvPr id="8" name="下矢印 7"/>
          <p:cNvSpPr/>
          <p:nvPr/>
        </p:nvSpPr>
        <p:spPr>
          <a:xfrm>
            <a:off x="6698249" y="1597780"/>
            <a:ext cx="388177" cy="297585"/>
          </a:xfrm>
          <a:prstGeom prst="downArrow">
            <a:avLst>
              <a:gd name="adj1" fmla="val 62075"/>
              <a:gd name="adj2" fmla="val 53375"/>
            </a:avLst>
          </a:prstGeom>
          <a:gradFill>
            <a:gsLst>
              <a:gs pos="0">
                <a:schemeClr val="accent3">
                  <a:lumMod val="75000"/>
                </a:schemeClr>
              </a:gs>
              <a:gs pos="50000">
                <a:schemeClr val="accent3">
                  <a:lumMod val="50000"/>
                </a:schemeClr>
              </a:gs>
              <a:gs pos="100000">
                <a:schemeClr val="accent3">
                  <a:lumMod val="10000"/>
                </a:schemeClr>
              </a:gs>
            </a:gsLst>
            <a:lin ang="5400000" scaled="0"/>
          </a:gradFill>
          <a:ln w="19050">
            <a:gradFill>
              <a:gsLst>
                <a:gs pos="0">
                  <a:schemeClr val="accent3">
                    <a:lumMod val="75000"/>
                  </a:schemeClr>
                </a:gs>
                <a:gs pos="50000">
                  <a:schemeClr val="accent3">
                    <a:lumMod val="50000"/>
                  </a:schemeClr>
                </a:gs>
                <a:gs pos="100000">
                  <a:schemeClr val="accent3">
                    <a:lumMod val="2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/>
          </a:p>
        </p:txBody>
      </p:sp>
      <p:sp>
        <p:nvSpPr>
          <p:cNvPr id="133" name="角丸四角形 132"/>
          <p:cNvSpPr/>
          <p:nvPr/>
        </p:nvSpPr>
        <p:spPr>
          <a:xfrm>
            <a:off x="5508810" y="2028221"/>
            <a:ext cx="2932269" cy="270187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190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ja-JP" sz="120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Plug &amp; Play Small Cell installation </a:t>
            </a:r>
            <a:endParaRPr kumimoji="1" lang="ja-JP" altLang="en-US" b="1" dirty="0" smtClean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34" name="テキスト ボックス 133"/>
          <p:cNvSpPr txBox="1"/>
          <p:nvPr/>
        </p:nvSpPr>
        <p:spPr>
          <a:xfrm>
            <a:off x="4883499" y="742239"/>
            <a:ext cx="10337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2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LTE</a:t>
            </a:r>
            <a:endParaRPr kumimoji="1" lang="ja-JP" altLang="en-US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36" name="テキスト ボックス 135"/>
          <p:cNvSpPr txBox="1"/>
          <p:nvPr/>
        </p:nvSpPr>
        <p:spPr>
          <a:xfrm>
            <a:off x="4976063" y="1902374"/>
            <a:ext cx="6713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2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5G</a:t>
            </a:r>
            <a:endParaRPr kumimoji="1" lang="ja-JP" altLang="en-US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37" name="下矢印 136"/>
          <p:cNvSpPr/>
          <p:nvPr/>
        </p:nvSpPr>
        <p:spPr>
          <a:xfrm rot="-5400000">
            <a:off x="2058876" y="1481512"/>
            <a:ext cx="388177" cy="400930"/>
          </a:xfrm>
          <a:prstGeom prst="downArrow">
            <a:avLst>
              <a:gd name="adj1" fmla="val 62075"/>
              <a:gd name="adj2" fmla="val 53375"/>
            </a:avLst>
          </a:prstGeom>
          <a:gradFill>
            <a:gsLst>
              <a:gs pos="0">
                <a:schemeClr val="accent3">
                  <a:lumMod val="75000"/>
                </a:schemeClr>
              </a:gs>
              <a:gs pos="50000">
                <a:schemeClr val="accent3">
                  <a:lumMod val="50000"/>
                </a:schemeClr>
              </a:gs>
              <a:gs pos="100000">
                <a:schemeClr val="accent3">
                  <a:lumMod val="25000"/>
                </a:schemeClr>
              </a:gs>
            </a:gsLst>
            <a:lin ang="5400000" scaled="0"/>
          </a:gradFill>
          <a:ln w="19050">
            <a:gradFill>
              <a:gsLst>
                <a:gs pos="0">
                  <a:schemeClr val="accent3">
                    <a:lumMod val="75000"/>
                  </a:schemeClr>
                </a:gs>
                <a:gs pos="50000">
                  <a:schemeClr val="accent3">
                    <a:lumMod val="50000"/>
                  </a:schemeClr>
                </a:gs>
                <a:gs pos="100000">
                  <a:schemeClr val="accent3">
                    <a:lumMod val="2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 smtClean="0"/>
          </a:p>
        </p:txBody>
      </p:sp>
      <p:sp>
        <p:nvSpPr>
          <p:cNvPr id="152" name="角丸四角形 151"/>
          <p:cNvSpPr/>
          <p:nvPr/>
        </p:nvSpPr>
        <p:spPr>
          <a:xfrm>
            <a:off x="7241102" y="952855"/>
            <a:ext cx="1493639" cy="616345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190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ja-JP" sz="120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Mesh Networking</a:t>
            </a:r>
          </a:p>
          <a:p>
            <a:pPr algn="ctr"/>
            <a:r>
              <a:rPr kumimoji="1" lang="en-US" altLang="ja-JP" sz="120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Technology</a:t>
            </a:r>
            <a:endParaRPr kumimoji="1" lang="ja-JP" altLang="en-US" b="1" dirty="0" smtClean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54" name="テキスト ボックス 153"/>
          <p:cNvSpPr txBox="1"/>
          <p:nvPr/>
        </p:nvSpPr>
        <p:spPr>
          <a:xfrm>
            <a:off x="7727178" y="48597"/>
            <a:ext cx="14168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R3-161179</a:t>
            </a:r>
            <a:endParaRPr lang="en-US" altLang="ja-JP" sz="16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10518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>
          <a:xfrm>
            <a:off x="181780" y="38073"/>
            <a:ext cx="8229600" cy="357504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Proposal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AA60F-540A-4BC5-8102-8B2D423D2229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61741" y="1242304"/>
            <a:ext cx="849054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Technologies which enable “small 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cell plug and play 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installation” 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for 5G 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deployment are important 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for 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operators. 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o </a:t>
            </a:r>
            <a:r>
              <a:rPr lang="en-US" altLang="ja-JP" sz="1800" b="1" u="sng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the following 3 capabilities should be studied within the 5G SI.</a:t>
            </a:r>
          </a:p>
          <a:p>
            <a:endParaRPr lang="en-US" altLang="ja-JP" sz="1800" b="1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altLang="ja-JP" sz="1800" b="1" dirty="0" err="1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Multihop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/mesh 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relay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Relay self configuration ( including “autonomous neighbor 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discovery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”, “link setup”, “self 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configuration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”, “auto re-routing”)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Flexible (quasi-static / dynamic) partitioning of resources between the relay 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links</a:t>
            </a:r>
            <a:endParaRPr lang="en-US" altLang="ja-JP" sz="18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727178" y="48597"/>
            <a:ext cx="14168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R3-161179</a:t>
            </a:r>
            <a:endParaRPr lang="en-US" altLang="ja-JP" sz="16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7678276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​​テーマ">
  <a:themeElements>
    <a:clrScheme name="ユーザー定義 20">
      <a:dk1>
        <a:sysClr val="windowText" lastClr="000000"/>
      </a:dk1>
      <a:lt1>
        <a:sysClr val="window" lastClr="FFFFFF"/>
      </a:lt1>
      <a:dk2>
        <a:srgbClr val="FFFFFF"/>
      </a:dk2>
      <a:lt2>
        <a:srgbClr val="EEECE1"/>
      </a:lt2>
      <a:accent1>
        <a:srgbClr val="9B9B9B"/>
      </a:accent1>
      <a:accent2>
        <a:srgbClr val="0A287F"/>
      </a:accent2>
      <a:accent3>
        <a:srgbClr val="B9CAF9"/>
      </a:accent3>
      <a:accent4>
        <a:srgbClr val="AE1E36"/>
      </a:accent4>
      <a:accent5>
        <a:srgbClr val="F6CAD2"/>
      </a:accent5>
      <a:accent6>
        <a:srgbClr val="595959"/>
      </a:accent6>
      <a:hlink>
        <a:srgbClr val="0070C0"/>
      </a:hlink>
      <a:folHlink>
        <a:srgbClr val="B9CAF9"/>
      </a:folHlink>
    </a:clrScheme>
    <a:fontScheme name="ユーザー定義 29">
      <a:majorFont>
        <a:latin typeface="Arial"/>
        <a:ea typeface="メイリオ"/>
        <a:cs typeface=""/>
      </a:majorFont>
      <a:minorFont>
        <a:latin typeface="Arial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19050"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dirty="0" smtClean="0"/>
        </a:defPPr>
      </a:lstStyle>
      <a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a:style>
    </a:spDef>
    <a:txDef>
      <a:spPr>
        <a:noFill/>
      </a:spPr>
      <a:bodyPr wrap="none" rtlCol="0">
        <a:spAutoFit/>
      </a:bodyPr>
      <a:lstStyle>
        <a:defPPr>
          <a:defRPr kumimoji="1" sz="12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5353</TotalTime>
  <Words>168</Words>
  <Application>Microsoft Office PowerPoint</Application>
  <PresentationFormat>画面に合わせる (16:9)</PresentationFormat>
  <Paragraphs>40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1_Office ​​テーマ</vt:lpstr>
      <vt:lpstr>Proposal for relaying capability</vt:lpstr>
      <vt:lpstr>Motivation : Small cell plug and play installation</vt:lpstr>
      <vt:lpstr>Proposal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テンプレートのご提案</dc:title>
  <dc:creator>hiroshima</dc:creator>
  <cp:lastModifiedBy>Takeda</cp:lastModifiedBy>
  <cp:revision>1035</cp:revision>
  <cp:lastPrinted>2013-11-26T04:50:05Z</cp:lastPrinted>
  <dcterms:created xsi:type="dcterms:W3CDTF">2013-08-16T05:11:27Z</dcterms:created>
  <dcterms:modified xsi:type="dcterms:W3CDTF">2016-05-12T09:35:50Z</dcterms:modified>
</cp:coreProperties>
</file>