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7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4C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138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.wmf"/><Relationship Id="rId4" Type="http://schemas.openxmlformats.org/officeDocument/2006/relationships/image" Target="../media/image4.wmf"/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2955F-B6CF-4673-8EED-F043D479A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048C8-7536-4570-9FE1-81D1E484D7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64725" y="1216616"/>
            <a:ext cx="36111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Motivation: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Thank you to attend RAN3#118 f2f meeting in Toulouse, which is the first RAN3 f2f meeting after the sudden onslaught of COVID-19 and after almost three years of E-meetings!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4485640" y="3031490"/>
          <a:ext cx="3124835" cy="2551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4311650" imgH="3835400" progId="Paint.Picture">
                  <p:embed/>
                </p:oleObj>
              </mc:Choice>
              <mc:Fallback>
                <p:oleObj name="" r:id="rId1" imgW="4311650" imgH="3835400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85640" y="3031490"/>
                        <a:ext cx="3124835" cy="2551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852170" y="4243705"/>
          <a:ext cx="1397635" cy="1339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816100" imgH="1797050" progId="Paint.Picture">
                  <p:embed/>
                </p:oleObj>
              </mc:Choice>
              <mc:Fallback>
                <p:oleObj name="" r:id="rId3" imgW="1816100" imgH="179705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2170" y="4243705"/>
                        <a:ext cx="1397635" cy="1339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8669020" y="1066800"/>
          <a:ext cx="3002915" cy="2425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6470650" imgH="3663950" progId="Paint.Picture">
                  <p:embed/>
                </p:oleObj>
              </mc:Choice>
              <mc:Fallback>
                <p:oleObj name="" r:id="rId5" imgW="6470650" imgH="366395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9020" y="1066800"/>
                        <a:ext cx="3002915" cy="2425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曲线连接符 10"/>
          <p:cNvCxnSpPr/>
          <p:nvPr/>
        </p:nvCxnSpPr>
        <p:spPr>
          <a:xfrm flipV="1">
            <a:off x="2563495" y="3922395"/>
            <a:ext cx="1536065" cy="802005"/>
          </a:xfrm>
          <a:prstGeom prst="curvedConnector3">
            <a:avLst>
              <a:gd name="adj1" fmla="val 50021"/>
            </a:avLst>
          </a:prstGeom>
          <a:ln w="8572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曲线连接符 11"/>
          <p:cNvCxnSpPr/>
          <p:nvPr/>
        </p:nvCxnSpPr>
        <p:spPr>
          <a:xfrm flipV="1">
            <a:off x="7696200" y="1878330"/>
            <a:ext cx="1536065" cy="802005"/>
          </a:xfrm>
          <a:prstGeom prst="curvedConnector3">
            <a:avLst>
              <a:gd name="adj1" fmla="val 50021"/>
            </a:avLst>
          </a:prstGeom>
          <a:ln w="8572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29665" y="5678170"/>
            <a:ext cx="102108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Home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95900" y="5678170"/>
            <a:ext cx="2011680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Safe travlling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0005" y="3634105"/>
            <a:ext cx="287845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RAN3#118 f2f meeting 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Toulouse, France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graphicFrame>
        <p:nvGraphicFramePr>
          <p:cNvPr id="22" name="对象 21"/>
          <p:cNvGraphicFramePr/>
          <p:nvPr/>
        </p:nvGraphicFramePr>
        <p:xfrm>
          <a:off x="9024620" y="4596130"/>
          <a:ext cx="2261235" cy="167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7" imgW="4044950" imgH="3403600" progId="Paint.Picture">
                  <p:embed/>
                </p:oleObj>
              </mc:Choice>
              <mc:Fallback>
                <p:oleObj name="" r:id="rId7" imgW="4044950" imgH="3403600" progId="Paint.Picture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24620" y="4596130"/>
                        <a:ext cx="2261235" cy="167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5050790" y="951865"/>
          <a:ext cx="1993900" cy="1998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9" imgW="3149600" imgH="3759200" progId="Paint.Picture">
                  <p:embed/>
                </p:oleObj>
              </mc:Choice>
              <mc:Fallback>
                <p:oleObj name="" r:id="rId9" imgW="3149600" imgH="3759200" progId="Paint.Picture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50790" y="951865"/>
                        <a:ext cx="1993900" cy="1998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123" y="0"/>
            <a:ext cx="6765531" cy="67655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05053" y="554897"/>
            <a:ext cx="399081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base station is composed of “A” &amp; “3”, which symbolizes the wireless communication.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“#118” is the number of the meeting, which symbolizes the signal.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6447295" y="1216617"/>
            <a:ext cx="879528" cy="59668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95019" y="4289156"/>
            <a:ext cx="409801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character “R” in the left symbolizes the delegates who runs to attend the meetings regardless of any difficulty (e.g., COVID-19, expensive flight...)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15206" y="4503176"/>
            <a:ext cx="332309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character “N” under the base station symbolizes the meeting place in France, the lines and color show the symbol of France, French Riviera.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 flipV="1">
            <a:off x="7162798" y="3639781"/>
            <a:ext cx="684509" cy="80823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3680519" y="3639781"/>
            <a:ext cx="798293" cy="53197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64725" y="1216616"/>
            <a:ext cx="36111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Summary:</a:t>
            </a:r>
            <a:endParaRPr lang="en-US" altLang="zh-CN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Badge commemorates this f2f meeting</a:t>
            </a:r>
            <a:endParaRPr lang="en-US" altLang="zh-CN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patterns forms “RAN3#118 in Toulouse, France”, which symbolizes all delegates are gathered in Toulouse, France for RAN3#118 </a:t>
            </a:r>
            <a:r>
              <a:rPr lang="en-US" altLang="zh-CN" sz="1600" b="1">
                <a:latin typeface="Arial" panose="020B0604020202020204" pitchFamily="34" charset="0"/>
                <a:cs typeface="Arial" panose="020B0604020202020204" pitchFamily="34" charset="0"/>
              </a:rPr>
              <a:t>face-to-face meeting.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770" y="48260"/>
            <a:ext cx="9014460" cy="67614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878</Words>
  <Application>WPS 演示</Application>
  <PresentationFormat>宽屏</PresentationFormat>
  <Paragraphs>23</Paragraphs>
  <Slides>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Calibri</vt:lpstr>
      <vt:lpstr>Office 主题​​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Jiajun</dc:creator>
  <cp:lastModifiedBy>RAN3 Chair</cp:lastModifiedBy>
  <cp:revision>20</cp:revision>
  <dcterms:created xsi:type="dcterms:W3CDTF">2022-11-03T15:14:00Z</dcterms:created>
  <dcterms:modified xsi:type="dcterms:W3CDTF">2022-11-18T12:55:59Z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