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77" r:id="rId4"/>
    <p:sldId id="276" r:id="rId5"/>
    <p:sldId id="275" r:id="rId6"/>
    <p:sldId id="274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99CC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200" y="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1C8D38-E552-4E52-919D-64BEF3237689}" type="datetimeFigureOut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70F0-7AAD-4020-A29D-D5E0589C936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8133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1166B-A5E3-4DBA-9CC3-472E15BB9E5F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B3BC6-F20D-46AD-81AE-7326A4D0F056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AB4AC-0D49-40D5-AEB9-8E2AB5848B63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B6291A-AAE6-46DD-9E03-AF2AB1DB1E36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ED7CE-D92B-4108-8E64-B619AF4BB8C2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888E1F-FFAA-4E94-9C42-B79952E78571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BF4FD-E11E-4FAA-B8EC-BC6FC8F4F7D9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DA5DE-B73F-4BA4-975A-B09A0B123768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27DBE-4ABA-41BF-83C8-09DBD485E404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4E6C6-5CAA-46AC-ACFB-F7D9769CA084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BB43E-4648-441B-BB54-565491599996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8C8A65-EE99-44A6-998F-3C48DF300112}" type="datetime1">
              <a:rPr kumimoji="1" lang="ja-JP" altLang="en-US" smtClean="0"/>
              <a:t>2018/10/11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Summary of offline discussion W1 prioritization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R3-186202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/>
              <a:t>3GPP TSG-RAN WG3 #101bis	</a:t>
            </a:r>
            <a:endParaRPr lang="en-US" altLang="ja-JP" dirty="0" smtClean="0"/>
          </a:p>
          <a:p>
            <a:r>
              <a:rPr lang="ja-JP" altLang="ja-JP" dirty="0" smtClean="0"/>
              <a:t>Chengdu</a:t>
            </a:r>
            <a:r>
              <a:rPr lang="ja-JP" altLang="ja-JP" dirty="0"/>
              <a:t>, China, 8-12 October 2018</a:t>
            </a: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CB: # 71_Whether_to_Challenge_WA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 capture online discussion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- possible WF?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(NTT)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latin typeface="Calibri" panose="020F0502020204030204" pitchFamily="34" charset="0"/>
                <a:ea typeface="游明朝" panose="02020400000000000000" pitchFamily="18" charset="-128"/>
                <a:cs typeface="Times New Roman" panose="02020603050405020304" pitchFamily="18" charset="0"/>
              </a:rPr>
              <a:t>summary of offline disc R3-186202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en-US" altLang="ja-JP" sz="2400" b="1" dirty="0" smtClean="0">
              <a:solidFill>
                <a:srgbClr val="FF00FF"/>
              </a:solidFill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en-US" altLang="ja-JP" sz="2400" b="1" dirty="0">
              <a:solidFill>
                <a:srgbClr val="FF00FF"/>
              </a:solidFill>
              <a:latin typeface="Calibri" panose="020F0502020204030204" pitchFamily="34" charset="0"/>
              <a:ea typeface="游明朝" panose="02020400000000000000" pitchFamily="18" charset="-128"/>
              <a:cs typeface="Times New Roman" panose="02020603050405020304" pitchFamily="18" charset="0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Following WA was made in RAN3#101</a:t>
            </a:r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/>
          </a:p>
          <a:p>
            <a:endParaRPr lang="en-US" altLang="ja-JP" dirty="0" smtClean="0"/>
          </a:p>
          <a:p>
            <a:r>
              <a:rPr lang="en-US" altLang="ja-JP" dirty="0" smtClean="0"/>
              <a:t>However, in RAN3#101bis, it was attacked by [1], which insists that separate treatment will just increase RAN3 workload.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6" name="正方形/長方形 5"/>
          <p:cNvSpPr/>
          <p:nvPr/>
        </p:nvSpPr>
        <p:spPr>
          <a:xfrm>
            <a:off x="323528" y="2060848"/>
            <a:ext cx="8640960" cy="25202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dirty="0">
                <a:solidFill>
                  <a:srgbClr val="00B050"/>
                </a:solidFill>
              </a:rPr>
              <a:t>WA: </a:t>
            </a:r>
          </a:p>
          <a:p>
            <a:r>
              <a:rPr lang="en-US" altLang="ja-JP" dirty="0">
                <a:solidFill>
                  <a:srgbClr val="00B050"/>
                </a:solidFill>
              </a:rPr>
              <a:t>- Start from the specification work for ng-</a:t>
            </a:r>
            <a:r>
              <a:rPr lang="en-US" altLang="ja-JP" dirty="0" err="1">
                <a:solidFill>
                  <a:srgbClr val="00B050"/>
                </a:solidFill>
              </a:rPr>
              <a:t>eNB</a:t>
            </a:r>
            <a:r>
              <a:rPr lang="en-US" altLang="ja-JP" dirty="0">
                <a:solidFill>
                  <a:srgbClr val="00B050"/>
                </a:solidFill>
              </a:rPr>
              <a:t>-CU and ng-</a:t>
            </a:r>
            <a:r>
              <a:rPr lang="en-US" altLang="ja-JP" dirty="0" err="1">
                <a:solidFill>
                  <a:srgbClr val="00B050"/>
                </a:solidFill>
              </a:rPr>
              <a:t>eNB</a:t>
            </a:r>
            <a:r>
              <a:rPr lang="en-US" altLang="ja-JP" dirty="0">
                <a:solidFill>
                  <a:srgbClr val="00B050"/>
                </a:solidFill>
              </a:rPr>
              <a:t>-DU, with W1 interface between the two logical nodes. Where the W1 only applies to NG-RAN and it may be possible to reuse 38.425 as user plane between the two logical nodes.</a:t>
            </a:r>
          </a:p>
          <a:p>
            <a:r>
              <a:rPr lang="en-US" altLang="ja-JP" dirty="0">
                <a:solidFill>
                  <a:srgbClr val="00B050"/>
                </a:solidFill>
              </a:rPr>
              <a:t>- Continue discussing other alternatives on if and how to introduce E-UTRAN (including EN-DC) operation at a later stage (i.e. FFS whether to have separate logical nodes, separate W1’ interface name, and separate user plane spec).</a:t>
            </a:r>
          </a:p>
        </p:txBody>
      </p:sp>
    </p:spTree>
    <p:extLst>
      <p:ext uri="{BB962C8B-B14F-4D97-AF65-F5344CB8AC3E}">
        <p14:creationId xmlns:p14="http://schemas.microsoft.com/office/powerpoint/2010/main" val="2566348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Discussion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altLang="ja-JP" sz="2800" dirty="0" smtClean="0"/>
              <a:t>There may be some difference on specification impact between E-UTRAN and NG-RAN</a:t>
            </a:r>
          </a:p>
          <a:p>
            <a:r>
              <a:rPr lang="en-US" altLang="ja-JP" sz="2800" dirty="0" smtClean="0"/>
              <a:t>However, RAN3 haven’t analyze well on the difference yet.</a:t>
            </a:r>
          </a:p>
          <a:p>
            <a:r>
              <a:rPr lang="en-US" altLang="ja-JP" sz="2800" dirty="0" smtClean="0"/>
              <a:t>Thus, RAN3 should discuss further on this aspects.</a:t>
            </a:r>
          </a:p>
          <a:p>
            <a:pPr lvl="1"/>
            <a:r>
              <a:rPr lang="en-US" altLang="ja-JP" sz="2400" dirty="0"/>
              <a:t>This WI is Rel-16; RAN3 still has </a:t>
            </a:r>
            <a:r>
              <a:rPr lang="en-US" altLang="ja-JP" sz="2400" dirty="0" smtClean="0"/>
              <a:t>sometime to discuss further.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On the other side, some people may want to progress on NG-RAN.</a:t>
            </a:r>
            <a:endParaRPr lang="en-US" altLang="ja-JP" sz="2400" dirty="0"/>
          </a:p>
        </p:txBody>
      </p:sp>
    </p:spTree>
    <p:extLst>
      <p:ext uri="{BB962C8B-B14F-4D97-AF65-F5344CB8AC3E}">
        <p14:creationId xmlns:p14="http://schemas.microsoft.com/office/powerpoint/2010/main" val="3416599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WF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ja-JP" dirty="0" smtClean="0"/>
              <a:t>RAN 3 to reword current WA as following and make it as agreement.</a:t>
            </a:r>
          </a:p>
          <a:p>
            <a:pPr lvl="1"/>
            <a:r>
              <a:rPr lang="en-US" altLang="ja-JP" dirty="0" smtClean="0"/>
              <a:t>Start the </a:t>
            </a:r>
            <a:r>
              <a:rPr lang="en-US" altLang="ja-JP" dirty="0"/>
              <a:t>specification work where assuming the W1 only applies to </a:t>
            </a:r>
            <a:r>
              <a:rPr lang="en-US" altLang="ja-JP" dirty="0" smtClean="0"/>
              <a:t>NG-RAN (i.e. between ng-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-CU </a:t>
            </a:r>
            <a:r>
              <a:rPr lang="en-US" altLang="ja-JP" dirty="0"/>
              <a:t>and </a:t>
            </a:r>
            <a:r>
              <a:rPr lang="en-US" altLang="ja-JP" dirty="0" smtClean="0"/>
              <a:t>ng-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-DU) </a:t>
            </a:r>
            <a:r>
              <a:rPr lang="en-US" altLang="ja-JP" dirty="0"/>
              <a:t>before the decision on E-UTRAN </a:t>
            </a:r>
            <a:r>
              <a:rPr lang="en-US" altLang="ja-JP" dirty="0" smtClean="0"/>
              <a:t>treatment .</a:t>
            </a:r>
            <a:endParaRPr lang="en-US" altLang="ja-JP" dirty="0"/>
          </a:p>
          <a:p>
            <a:pPr lvl="2"/>
            <a:r>
              <a:rPr lang="en-US" altLang="ja-JP" dirty="0" smtClean="0"/>
              <a:t>It is </a:t>
            </a:r>
            <a:r>
              <a:rPr lang="en-US" altLang="ja-JP" dirty="0"/>
              <a:t>possible to reuse 38.425 as user plane between the two logical </a:t>
            </a:r>
            <a:r>
              <a:rPr lang="en-US" altLang="ja-JP" dirty="0" smtClean="0"/>
              <a:t>nodes for NG-RAN.</a:t>
            </a:r>
            <a:endParaRPr lang="en-US" altLang="ja-JP" dirty="0"/>
          </a:p>
          <a:p>
            <a:pPr lvl="1"/>
            <a:r>
              <a:rPr lang="en-US" altLang="ja-JP" dirty="0" smtClean="0"/>
              <a:t>Continue discussing how to introduce E-UTRAN (including EN-DC) operation in parallel.</a:t>
            </a:r>
          </a:p>
          <a:p>
            <a:pPr lvl="2"/>
            <a:r>
              <a:rPr lang="en-US" altLang="ja-JP" dirty="0" smtClean="0"/>
              <a:t>FFS </a:t>
            </a:r>
            <a:r>
              <a:rPr lang="en-US" altLang="ja-JP" dirty="0"/>
              <a:t>whether to </a:t>
            </a:r>
            <a:r>
              <a:rPr lang="en-US" altLang="ja-JP" dirty="0" smtClean="0"/>
              <a:t>have unified/separate </a:t>
            </a:r>
            <a:r>
              <a:rPr lang="en-US" altLang="ja-JP" dirty="0"/>
              <a:t>logical nodes, </a:t>
            </a:r>
            <a:r>
              <a:rPr lang="en-US" altLang="ja-JP" dirty="0" smtClean="0"/>
              <a:t>interface name, </a:t>
            </a:r>
            <a:r>
              <a:rPr lang="en-US" altLang="ja-JP" dirty="0" smtClean="0"/>
              <a:t>specification (including </a:t>
            </a:r>
            <a:r>
              <a:rPr lang="en-US" altLang="ja-JP" dirty="0"/>
              <a:t>user </a:t>
            </a:r>
            <a:r>
              <a:rPr lang="en-US" altLang="ja-JP" dirty="0" smtClean="0"/>
              <a:t>plane) between E-UTRAN and NG-RAN.</a:t>
            </a:r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80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Reference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[</a:t>
            </a:r>
            <a:r>
              <a:rPr lang="en-US" altLang="ja-JP" dirty="0"/>
              <a:t>1] </a:t>
            </a:r>
            <a:r>
              <a:rPr lang="en-US" altLang="ja-JP" dirty="0" smtClean="0"/>
              <a:t>R3-185664</a:t>
            </a:r>
            <a:r>
              <a:rPr lang="en-US" altLang="ja-JP" dirty="0"/>
              <a:t>, “Prioritization between E-UTRAN and NG-RAN for W1”, NTT DOCOMO, INC.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66602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6113</TotalTime>
  <Words>345</Words>
  <Application>Microsoft Office PowerPoint</Application>
  <PresentationFormat>画面に合わせる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2" baseType="lpstr">
      <vt:lpstr>ＭＳ Ｐゴシック</vt:lpstr>
      <vt:lpstr>游明朝</vt:lpstr>
      <vt:lpstr>Arial</vt:lpstr>
      <vt:lpstr>Calibri</vt:lpstr>
      <vt:lpstr>Times New Roman</vt:lpstr>
      <vt:lpstr>Office ​​テーマ</vt:lpstr>
      <vt:lpstr>Summary of offline discussion W1 prioritization</vt:lpstr>
      <vt:lpstr>Tasked work for come back</vt:lpstr>
      <vt:lpstr>Introduction</vt:lpstr>
      <vt:lpstr>Discussion</vt:lpstr>
      <vt:lpstr>Possible WF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5653225</cp:lastModifiedBy>
  <cp:revision>131</cp:revision>
  <dcterms:created xsi:type="dcterms:W3CDTF">2018-01-24T16:56:07Z</dcterms:created>
  <dcterms:modified xsi:type="dcterms:W3CDTF">2018-10-11T05:52:53Z</dcterms:modified>
</cp:coreProperties>
</file>