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99" autoAdjust="0"/>
  </p:normalViewPr>
  <p:slideViewPr>
    <p:cSldViewPr snapToGrid="0">
      <p:cViewPr varScale="1">
        <p:scale>
          <a:sx n="61" d="100"/>
          <a:sy n="61" d="100"/>
        </p:scale>
        <p:origin x="-102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263F0-F604-4B29-A930-77A4042A7D74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31207-68CF-49EE-85EF-9BAB227072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31207-68CF-49EE-85EF-9BAB2270726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6029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1942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3798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90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963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440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090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87628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737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7648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817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6906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65005" y="1327354"/>
            <a:ext cx="9935497" cy="1327202"/>
          </a:xfrm>
        </p:spPr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 smtClean="0"/>
              <a:t>RRC Open </a:t>
            </a:r>
            <a:r>
              <a:rPr lang="en-US" altLang="zh-CN" dirty="0" smtClean="0"/>
              <a:t>Issues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630749"/>
          </a:xfrm>
        </p:spPr>
        <p:txBody>
          <a:bodyPr/>
          <a:lstStyle/>
          <a:p>
            <a:r>
              <a:rPr lang="en-US" altLang="zh-CN" dirty="0" smtClean="0"/>
              <a:t>Huawei, HiSilicon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9099755" y="391806"/>
            <a:ext cx="2227006" cy="566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R2-1702076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92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2389" y="212634"/>
            <a:ext cx="11567885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altLang="zh-CN" sz="2800" dirty="0" smtClean="0"/>
          </a:p>
          <a:p>
            <a:r>
              <a:rPr lang="en-GB" altLang="zh-CN" sz="2800" dirty="0" smtClean="0"/>
              <a:t>Proposal 1: SPS </a:t>
            </a:r>
            <a:r>
              <a:rPr lang="en-GB" altLang="zh-CN" sz="2800" dirty="0" smtClean="0"/>
              <a:t>UE assistance </a:t>
            </a:r>
            <a:r>
              <a:rPr lang="en-GB" altLang="zh-CN" sz="2800" dirty="0" smtClean="0"/>
              <a:t>information is reported in </a:t>
            </a:r>
            <a:r>
              <a:rPr lang="en-GB" altLang="zh-CN" sz="2800" i="1" dirty="0" err="1" smtClean="0"/>
              <a:t>UEAssistanceInformation</a:t>
            </a:r>
            <a:r>
              <a:rPr lang="en-GB" altLang="zh-CN" sz="2800" i="1" dirty="0" smtClean="0"/>
              <a:t> </a:t>
            </a:r>
            <a:r>
              <a:rPr lang="en-GB" altLang="zh-CN" sz="2800" dirty="0" smtClean="0"/>
              <a:t>message.</a:t>
            </a:r>
          </a:p>
          <a:p>
            <a:endParaRPr lang="en-GB" altLang="zh-CN" sz="2800" dirty="0" smtClean="0"/>
          </a:p>
          <a:p>
            <a:r>
              <a:rPr lang="en-GB" altLang="zh-CN" sz="2800" dirty="0" smtClean="0"/>
              <a:t>Proposal 2: </a:t>
            </a:r>
            <a:r>
              <a:rPr lang="en-US" altLang="zh-CN" sz="2800" dirty="0" smtClean="0"/>
              <a:t>Inter-carrier Mode4 configuration can be cell-specific or carrier-specific.</a:t>
            </a:r>
            <a:endParaRPr lang="en-GB" altLang="zh-CN" sz="2800" dirty="0" smtClean="0"/>
          </a:p>
          <a:p>
            <a:endParaRPr lang="en-GB" altLang="zh-CN" sz="2800" dirty="0" smtClean="0"/>
          </a:p>
          <a:p>
            <a:r>
              <a:rPr lang="en-GB" altLang="zh-CN" sz="2800" dirty="0" smtClean="0"/>
              <a:t>Proposal 3: CBR is reported in a different IE than </a:t>
            </a:r>
            <a:r>
              <a:rPr lang="en-GB" altLang="zh-CN" sz="2800" dirty="0" err="1" smtClean="0"/>
              <a:t>MeasResults</a:t>
            </a:r>
            <a:r>
              <a:rPr lang="en-GB" altLang="zh-CN" sz="2800" dirty="0" smtClean="0"/>
              <a:t> in </a:t>
            </a:r>
            <a:r>
              <a:rPr lang="en-GB" altLang="zh-CN" sz="2800" dirty="0" err="1" smtClean="0"/>
              <a:t>MeasurementReport</a:t>
            </a:r>
            <a:r>
              <a:rPr lang="en-GB" altLang="zh-CN" sz="2800" dirty="0" smtClean="0"/>
              <a:t> message. Remove the  agreement “</a:t>
            </a:r>
            <a:r>
              <a:rPr lang="en-US" altLang="zh-CN" sz="2800" dirty="0" err="1" smtClean="0"/>
              <a:t>Pcell</a:t>
            </a:r>
            <a:r>
              <a:rPr lang="en-US" altLang="zh-CN" sz="2800" dirty="0" smtClean="0"/>
              <a:t> results only are reported as a baseline. </a:t>
            </a:r>
            <a:r>
              <a:rPr lang="en-GB" altLang="zh-CN" sz="2800" dirty="0" smtClean="0"/>
              <a:t>”</a:t>
            </a:r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01643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65</Words>
  <Application>Microsoft Office PowerPoint</Application>
  <PresentationFormat>自定义</PresentationFormat>
  <Paragraphs>21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for RRC Open Issues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Inter-PLMN</dc:title>
  <dc:creator>Huawei</dc:creator>
  <cp:lastModifiedBy>Huawei</cp:lastModifiedBy>
  <cp:revision>27</cp:revision>
  <dcterms:created xsi:type="dcterms:W3CDTF">2017-02-14T13:09:56Z</dcterms:created>
  <dcterms:modified xsi:type="dcterms:W3CDTF">2017-02-16T10:01:49Z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(2)EqpLHdiTf9zW1lYyoBfbQeDK3ITyf5qR5iTziBuD4Rj/enVH2UyFfif2ewVuY/3LyRPErDpg
KfQBYtV/PNFwUgQvtvdl6tk3RXfFFsbXC8tkxb2851EtNTJeyC5w1fRvb0IfTo+XhPnfWUKS
XO2RLODzaI9a1HMBIshuPAjUfFZSsNM2R2P4rn+QsUz8IPJzC1TUuKmrnvMXf574/4AFsW5P
rXPZ7aC/uV7gFyqaRY</vt:lpwstr>
  </property>
  <property fmtid="{D5CDD505-2E9C-101B-9397-08002B2CF9AE}" pid="3" name="_2015_ms_pID_7253431">
    <vt:lpwstr>H7R+Ia170b3ggBCvGAsre6e41dHFvTyvoJU7yfUzdmOo3a37uv5KJ9
qnQ4sAMvzOFei42XW8KzyHUUjyeiap6MvVDyYbqMgI2XYsPCG11Ir7AqmO6JpDyxTmENG4Av
ynIoco/xX3z0xM8WP04cTNzcjvy1qE3Jl4miHw9PMfYoqqfooUs8fM8Hxbv8alBYozaNKZpK
Z3JYrbxDlgtiNmDm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1487182921</vt:lpwstr>
  </property>
</Properties>
</file>