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56" r:id="rId2"/>
    <p:sldId id="257" r:id="rId3"/>
    <p:sldId id="259" r:id="rId4"/>
    <p:sldId id="258" r:id="rId5"/>
    <p:sldId id="260" r:id="rId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5" d="100"/>
          <a:sy n="65" d="100"/>
        </p:scale>
        <p:origin x="-906" y="-11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26263F0-F604-4B29-A930-77A4042A7D74}" type="datetimeFigureOut">
              <a:rPr lang="zh-CN" altLang="en-US" smtClean="0"/>
              <a:pPr/>
              <a:t>2017/2/15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9431207-68CF-49EE-85EF-9BAB2270726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431207-68CF-49EE-85EF-9BAB22707261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72DB97-C42D-41BC-A67E-8B570F9EAF70}" type="datetimeFigureOut">
              <a:rPr lang="zh-CN" altLang="en-US" smtClean="0"/>
              <a:pPr/>
              <a:t>2017/2/15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ADA9AB-628F-4AB5-857E-12BA0131D95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602968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72DB97-C42D-41BC-A67E-8B570F9EAF70}" type="datetimeFigureOut">
              <a:rPr lang="zh-CN" altLang="en-US" smtClean="0"/>
              <a:pPr/>
              <a:t>2017/2/15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ADA9AB-628F-4AB5-857E-12BA0131D95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2719422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72DB97-C42D-41BC-A67E-8B570F9EAF70}" type="datetimeFigureOut">
              <a:rPr lang="zh-CN" altLang="en-US" smtClean="0"/>
              <a:pPr/>
              <a:t>2017/2/15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ADA9AB-628F-4AB5-857E-12BA0131D95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7637985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72DB97-C42D-41BC-A67E-8B570F9EAF70}" type="datetimeFigureOut">
              <a:rPr lang="zh-CN" altLang="en-US" smtClean="0"/>
              <a:pPr/>
              <a:t>2017/2/15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ADA9AB-628F-4AB5-857E-12BA0131D95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4990186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72DB97-C42D-41BC-A67E-8B570F9EAF70}" type="datetimeFigureOut">
              <a:rPr lang="zh-CN" altLang="en-US" smtClean="0"/>
              <a:pPr/>
              <a:t>2017/2/15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ADA9AB-628F-4AB5-857E-12BA0131D95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3996355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72DB97-C42D-41BC-A67E-8B570F9EAF70}" type="datetimeFigureOut">
              <a:rPr lang="zh-CN" altLang="en-US" smtClean="0"/>
              <a:pPr/>
              <a:t>2017/2/15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ADA9AB-628F-4AB5-857E-12BA0131D95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6744081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72DB97-C42D-41BC-A67E-8B570F9EAF70}" type="datetimeFigureOut">
              <a:rPr lang="zh-CN" altLang="en-US" smtClean="0"/>
              <a:pPr/>
              <a:t>2017/2/15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ADA9AB-628F-4AB5-857E-12BA0131D95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4509072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72DB97-C42D-41BC-A67E-8B570F9EAF70}" type="datetimeFigureOut">
              <a:rPr lang="zh-CN" altLang="en-US" smtClean="0"/>
              <a:pPr/>
              <a:t>2017/2/15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ADA9AB-628F-4AB5-857E-12BA0131D95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7876281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72DB97-C42D-41BC-A67E-8B570F9EAF70}" type="datetimeFigureOut">
              <a:rPr lang="zh-CN" altLang="en-US" smtClean="0"/>
              <a:pPr/>
              <a:t>2017/2/15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ADA9AB-628F-4AB5-857E-12BA0131D95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2873763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72DB97-C42D-41BC-A67E-8B570F9EAF70}" type="datetimeFigureOut">
              <a:rPr lang="zh-CN" altLang="en-US" smtClean="0"/>
              <a:pPr/>
              <a:t>2017/2/15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ADA9AB-628F-4AB5-857E-12BA0131D95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7764813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72DB97-C42D-41BC-A67E-8B570F9EAF70}" type="datetimeFigureOut">
              <a:rPr lang="zh-CN" altLang="en-US" smtClean="0"/>
              <a:pPr/>
              <a:t>2017/2/15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ADA9AB-628F-4AB5-857E-12BA0131D95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5581771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D72DB97-C42D-41BC-A67E-8B570F9EAF70}" type="datetimeFigureOut">
              <a:rPr lang="zh-CN" altLang="en-US" smtClean="0"/>
              <a:pPr/>
              <a:t>2017/2/15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ADA9AB-628F-4AB5-857E-12BA0131D95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8690680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465005" y="1327354"/>
            <a:ext cx="9935497" cy="1327202"/>
          </a:xfrm>
        </p:spPr>
        <p:txBody>
          <a:bodyPr/>
          <a:lstStyle/>
          <a:p>
            <a:r>
              <a:rPr lang="en-US" altLang="zh-CN" dirty="0" smtClean="0"/>
              <a:t>WF for </a:t>
            </a:r>
            <a:r>
              <a:rPr lang="en-US" altLang="zh-CN" dirty="0" smtClean="0"/>
              <a:t>Inter-PLMN Issues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630749"/>
          </a:xfrm>
        </p:spPr>
        <p:txBody>
          <a:bodyPr/>
          <a:lstStyle/>
          <a:p>
            <a:r>
              <a:rPr lang="en-US" altLang="zh-CN" dirty="0" smtClean="0"/>
              <a:t>Huawei, HiSilicon</a:t>
            </a:r>
            <a:endParaRPr lang="zh-CN" altLang="en-US" dirty="0"/>
          </a:p>
        </p:txBody>
      </p:sp>
      <p:sp>
        <p:nvSpPr>
          <p:cNvPr id="4" name="副标题 2"/>
          <p:cNvSpPr txBox="1">
            <a:spLocks/>
          </p:cNvSpPr>
          <p:nvPr/>
        </p:nvSpPr>
        <p:spPr>
          <a:xfrm>
            <a:off x="9099755" y="391806"/>
            <a:ext cx="2227006" cy="56683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2400" b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R2-1702074</a:t>
            </a:r>
            <a:endParaRPr kumimoji="0" lang="zh-CN" altLang="en-US" sz="2400" b="1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8892536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242389" y="212634"/>
            <a:ext cx="11567885" cy="100027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altLang="zh-CN" sz="2800" dirty="0" smtClean="0"/>
              <a:t>[CB</a:t>
            </a:r>
            <a:r>
              <a:rPr lang="en-GB" altLang="zh-CN" sz="2800" dirty="0"/>
              <a:t>] Find a way to be forward compatible in terms of pool configurations for safety vs. non-safety V2X.  RAN2 will not optimize procedures for non-safety in </a:t>
            </a:r>
            <a:r>
              <a:rPr lang="en-GB" altLang="zh-CN" sz="2800" dirty="0" smtClean="0"/>
              <a:t>Rel-14.</a:t>
            </a:r>
          </a:p>
          <a:p>
            <a:r>
              <a:rPr lang="en-GB" altLang="zh-CN" sz="2800" dirty="0" smtClean="0"/>
              <a:t>Only upper layers know whether a V2X message is safety or non-safety related.</a:t>
            </a:r>
          </a:p>
          <a:p>
            <a:endParaRPr lang="en-GB" altLang="zh-CN" sz="2800" dirty="0" smtClean="0"/>
          </a:p>
          <a:p>
            <a:r>
              <a:rPr lang="en-GB" altLang="zh-CN" sz="2800" dirty="0" smtClean="0"/>
              <a:t>1/ an indication of safety or non-safety, a mapping between safety/non-safety and frequencies  </a:t>
            </a:r>
          </a:p>
          <a:p>
            <a:r>
              <a:rPr lang="en-GB" altLang="zh-CN" sz="2800" dirty="0" smtClean="0">
                <a:solidFill>
                  <a:srgbClr val="FF0000"/>
                </a:solidFill>
              </a:rPr>
              <a:t>2/ Potential agreement 1: </a:t>
            </a:r>
          </a:p>
          <a:p>
            <a:r>
              <a:rPr lang="en-GB" altLang="zh-CN" sz="2800" dirty="0" smtClean="0">
                <a:solidFill>
                  <a:srgbClr val="FF0000"/>
                </a:solidFill>
              </a:rPr>
              <a:t>Stage-2 description only: a mapping between service types and V2X frequencies is configured by upper layers. The UE should ensure a service to be transmitted on the corresponding frequency.</a:t>
            </a:r>
          </a:p>
          <a:p>
            <a:r>
              <a:rPr lang="en-GB" altLang="zh-CN" sz="2800" dirty="0" smtClean="0">
                <a:solidFill>
                  <a:srgbClr val="FF0000"/>
                </a:solidFill>
              </a:rPr>
              <a:t>An LS should be sent to SA2.</a:t>
            </a:r>
          </a:p>
          <a:p>
            <a:r>
              <a:rPr lang="en-GB" altLang="zh-CN" sz="2800" dirty="0" smtClean="0">
                <a:solidFill>
                  <a:srgbClr val="FF0000"/>
                </a:solidFill>
              </a:rPr>
              <a:t>	-LG, Qualcomm, Samsung, ZTE, Ericsson, Huawei, CATT</a:t>
            </a:r>
            <a:endParaRPr lang="en-GB" altLang="zh-CN" sz="2800" dirty="0" smtClean="0"/>
          </a:p>
          <a:p>
            <a:endParaRPr lang="en-GB" altLang="zh-CN" sz="2800" dirty="0" smtClean="0"/>
          </a:p>
          <a:p>
            <a:endParaRPr lang="en-GB" altLang="zh-CN" sz="2800" dirty="0" smtClean="0"/>
          </a:p>
          <a:p>
            <a:endParaRPr lang="en-GB" altLang="zh-CN" sz="2800" dirty="0" smtClean="0"/>
          </a:p>
          <a:p>
            <a:endParaRPr lang="en-GB" altLang="zh-CN" sz="2800" dirty="0" smtClean="0"/>
          </a:p>
          <a:p>
            <a:endParaRPr lang="en-GB" altLang="zh-CN" sz="2800" dirty="0" smtClean="0"/>
          </a:p>
          <a:p>
            <a:endParaRPr lang="en-GB" altLang="zh-CN" sz="2800" dirty="0" smtClean="0"/>
          </a:p>
          <a:p>
            <a:endParaRPr lang="en-GB" altLang="zh-CN" sz="2800" dirty="0" smtClean="0"/>
          </a:p>
          <a:p>
            <a:endParaRPr lang="en-GB" altLang="zh-CN" sz="2800" dirty="0" smtClean="0"/>
          </a:p>
          <a:p>
            <a:endParaRPr lang="en-GB" altLang="zh-CN" sz="2800" dirty="0" smtClean="0"/>
          </a:p>
          <a:p>
            <a:endParaRPr lang="en-GB" altLang="zh-CN" sz="2800" dirty="0" smtClean="0"/>
          </a:p>
        </p:txBody>
      </p:sp>
    </p:spTree>
    <p:extLst>
      <p:ext uri="{BB962C8B-B14F-4D97-AF65-F5344CB8AC3E}">
        <p14:creationId xmlns:p14="http://schemas.microsoft.com/office/powerpoint/2010/main" xmlns="" val="20164356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518160"/>
            <a:ext cx="10515600" cy="5658803"/>
          </a:xfrm>
        </p:spPr>
        <p:txBody>
          <a:bodyPr>
            <a:normAutofit fontScale="85000" lnSpcReduction="20000"/>
          </a:bodyPr>
          <a:lstStyle/>
          <a:p>
            <a:r>
              <a:rPr lang="en-GB" altLang="zh-CN" dirty="0" smtClean="0"/>
              <a:t>[CB] For cell selection/reselection, the UEs prioritizes the carrier/cell that provides cross-carrier V2X SL configuration.  FFS whether a carrier with V2X resource is prioritized over a cell providing cross-carrier V2X resources.</a:t>
            </a:r>
          </a:p>
          <a:p>
            <a:r>
              <a:rPr lang="en-GB" altLang="zh-CN" dirty="0" smtClean="0">
                <a:solidFill>
                  <a:srgbClr val="FF0000"/>
                </a:solidFill>
              </a:rPr>
              <a:t>Potential agreement 2: </a:t>
            </a:r>
          </a:p>
          <a:p>
            <a:r>
              <a:rPr lang="en-GB" altLang="zh-CN" dirty="0" smtClean="0">
                <a:solidFill>
                  <a:srgbClr val="FF0000"/>
                </a:solidFill>
              </a:rPr>
              <a:t>For cell selection/reselection, the UEs may prioritize the carrier/cell that provides cross-carrier V2X SL configuration.</a:t>
            </a:r>
          </a:p>
          <a:p>
            <a:r>
              <a:rPr lang="en-GB" altLang="zh-CN" dirty="0" smtClean="0">
                <a:solidFill>
                  <a:srgbClr val="FF0000"/>
                </a:solidFill>
              </a:rPr>
              <a:t>The UE shall not use Pre-configuration if the UE detects a cell providing V2X resource configuration or cross-carrier V2X resource configuration.</a:t>
            </a:r>
          </a:p>
          <a:p>
            <a:r>
              <a:rPr lang="en-GB" altLang="zh-CN" dirty="0" err="1" smtClean="0">
                <a:solidFill>
                  <a:srgbClr val="FF0000"/>
                </a:solidFill>
              </a:rPr>
              <a:t>Uu</a:t>
            </a:r>
            <a:r>
              <a:rPr lang="en-GB" altLang="zh-CN" dirty="0" smtClean="0">
                <a:solidFill>
                  <a:srgbClr val="FF0000"/>
                </a:solidFill>
              </a:rPr>
              <a:t> carriers which may provide V2X </a:t>
            </a:r>
            <a:r>
              <a:rPr lang="en-GB" altLang="zh-CN" dirty="0" err="1" smtClean="0">
                <a:solidFill>
                  <a:srgbClr val="FF0000"/>
                </a:solidFill>
              </a:rPr>
              <a:t>sidelink</a:t>
            </a:r>
            <a:r>
              <a:rPr lang="en-GB" altLang="zh-CN" dirty="0" smtClean="0">
                <a:solidFill>
                  <a:srgbClr val="FF0000"/>
                </a:solidFill>
              </a:rPr>
              <a:t> resource configuration or cross-carrier configuration can be pre-configured.</a:t>
            </a:r>
          </a:p>
          <a:p>
            <a:endParaRPr lang="en-GB" altLang="zh-CN" dirty="0" smtClean="0"/>
          </a:p>
          <a:p>
            <a:r>
              <a:rPr lang="en-GB" altLang="zh-CN" dirty="0" smtClean="0"/>
              <a:t>[CB for mode 4 and if the exceptional pool needs to be provided in the handover command]</a:t>
            </a:r>
            <a:endParaRPr lang="zh-CN" altLang="en-US" dirty="0" smtClean="0"/>
          </a:p>
          <a:p>
            <a:r>
              <a:rPr lang="en-GB" altLang="zh-CN" dirty="0" smtClean="0">
                <a:solidFill>
                  <a:srgbClr val="FF0000"/>
                </a:solidFill>
              </a:rPr>
              <a:t>Potential agreement 3: </a:t>
            </a:r>
            <a:endParaRPr lang="en-US" altLang="zh-CN" dirty="0" smtClean="0">
              <a:solidFill>
                <a:srgbClr val="FF0000"/>
              </a:solidFill>
            </a:endParaRPr>
          </a:p>
          <a:p>
            <a:r>
              <a:rPr lang="en-US" altLang="zh-CN" dirty="0" smtClean="0">
                <a:solidFill>
                  <a:srgbClr val="FF0000"/>
                </a:solidFill>
              </a:rPr>
              <a:t>The usage of exceptional pools will not be changed. Current specification supports to signal exceptional pool in handover command.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333829" y="238856"/>
            <a:ext cx="11567885" cy="57554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altLang="zh-CN" sz="2600" dirty="0"/>
              <a:t>FFS whether more than one resource pool needs to be configured for mode-3 to allow configuration of pools with different synchronization types</a:t>
            </a:r>
            <a:r>
              <a:rPr lang="en-GB" altLang="zh-CN" sz="2600" dirty="0" smtClean="0"/>
              <a:t>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altLang="zh-CN" sz="2800" dirty="0" smtClean="0">
                <a:solidFill>
                  <a:srgbClr val="FF0000"/>
                </a:solidFill>
              </a:rPr>
              <a:t>Potential agreement 4: </a:t>
            </a:r>
            <a:endParaRPr lang="en-GB" altLang="zh-CN" sz="2600" dirty="0" smtClean="0">
              <a:solidFill>
                <a:srgbClr val="FF0000"/>
              </a:solidFill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altLang="zh-CN" sz="2600" dirty="0" smtClean="0">
                <a:solidFill>
                  <a:srgbClr val="FF0000"/>
                </a:solidFill>
              </a:rPr>
              <a:t>When the UE changes its timing from GNSS to </a:t>
            </a:r>
            <a:r>
              <a:rPr lang="en-GB" altLang="zh-CN" sz="2600" dirty="0" err="1" smtClean="0">
                <a:solidFill>
                  <a:srgbClr val="FF0000"/>
                </a:solidFill>
              </a:rPr>
              <a:t>eNB</a:t>
            </a:r>
            <a:r>
              <a:rPr lang="en-GB" altLang="zh-CN" sz="2600" dirty="0" smtClean="0">
                <a:solidFill>
                  <a:srgbClr val="FF0000"/>
                </a:solidFill>
              </a:rPr>
              <a:t> timing (i.e., losing GNSS), how does the </a:t>
            </a:r>
            <a:r>
              <a:rPr lang="en-GB" altLang="zh-CN" sz="2600" dirty="0" err="1" smtClean="0">
                <a:solidFill>
                  <a:srgbClr val="FF0000"/>
                </a:solidFill>
              </a:rPr>
              <a:t>eNB</a:t>
            </a:r>
            <a:r>
              <a:rPr lang="en-GB" altLang="zh-CN" sz="2600" dirty="0" smtClean="0">
                <a:solidFill>
                  <a:srgbClr val="FF0000"/>
                </a:solidFill>
              </a:rPr>
              <a:t> perform Mode 3 scheduling based on the new synchronization timing: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altLang="zh-CN" sz="2600" dirty="0" smtClean="0">
                <a:solidFill>
                  <a:srgbClr val="FF0000"/>
                </a:solidFill>
              </a:rPr>
              <a:t>FFS Option-1: the UE informs the synchronization type change;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GB" altLang="zh-CN" sz="2600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altLang="zh-CN" sz="2600" dirty="0" smtClean="0"/>
              <a:t>FFS </a:t>
            </a:r>
            <a:r>
              <a:rPr lang="en-GB" altLang="zh-CN" sz="2600" dirty="0"/>
              <a:t>what is the maximum number of carriers to be configured for V2x PC5 communication. </a:t>
            </a:r>
            <a:endParaRPr lang="en-GB" altLang="zh-CN" sz="2600" dirty="0" smtClean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altLang="zh-CN" sz="2800" dirty="0" smtClean="0">
                <a:solidFill>
                  <a:srgbClr val="FF0000"/>
                </a:solidFill>
              </a:rPr>
              <a:t>Potential agreement 5: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altLang="zh-CN" sz="2600" dirty="0" smtClean="0">
                <a:solidFill>
                  <a:srgbClr val="FF0000"/>
                </a:solidFill>
              </a:rPr>
              <a:t>From RRC signalling perspective, up to 8 carriers to be configured for V2X </a:t>
            </a:r>
            <a:r>
              <a:rPr lang="en-GB" altLang="zh-CN" sz="2600" dirty="0" err="1" smtClean="0">
                <a:solidFill>
                  <a:srgbClr val="FF0000"/>
                </a:solidFill>
              </a:rPr>
              <a:t>sidelink</a:t>
            </a:r>
            <a:r>
              <a:rPr lang="en-GB" altLang="zh-CN" sz="2600" dirty="0" smtClean="0">
                <a:solidFill>
                  <a:srgbClr val="FF0000"/>
                </a:solidFill>
              </a:rPr>
              <a:t> communication  are supported.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GB" altLang="zh-CN" sz="2600" dirty="0"/>
          </a:p>
        </p:txBody>
      </p:sp>
    </p:spTree>
    <p:extLst>
      <p:ext uri="{BB962C8B-B14F-4D97-AF65-F5344CB8AC3E}">
        <p14:creationId xmlns:p14="http://schemas.microsoft.com/office/powerpoint/2010/main" xmlns="" val="14429938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altLang="zh-CN" dirty="0" smtClean="0"/>
              <a:t>DFN offset can be configured per cell.  Details of the formula used by the UE are FFS and how pre-configuration configuration would work is FFS. </a:t>
            </a:r>
          </a:p>
          <a:p>
            <a:r>
              <a:rPr lang="en-GB" altLang="zh-CN" dirty="0" smtClean="0">
                <a:solidFill>
                  <a:srgbClr val="FF0000"/>
                </a:solidFill>
              </a:rPr>
              <a:t>Potential agreement 6: </a:t>
            </a:r>
          </a:p>
          <a:p>
            <a:r>
              <a:rPr lang="en-US" altLang="zh-CN" dirty="0" smtClean="0">
                <a:solidFill>
                  <a:srgbClr val="FF0000"/>
                </a:solidFill>
              </a:rPr>
              <a:t>Usage of DFN offset:</a:t>
            </a:r>
          </a:p>
          <a:p>
            <a:r>
              <a:rPr lang="en-GB" altLang="zh-CN" u="sng" dirty="0" smtClean="0">
                <a:solidFill>
                  <a:srgbClr val="FF0000"/>
                </a:solidFill>
              </a:rPr>
              <a:t>option 2) the UE determines DFN timing=(GNSS </a:t>
            </a:r>
            <a:r>
              <a:rPr lang="en-GB" altLang="zh-CN" u="sng" dirty="0" err="1" smtClean="0">
                <a:solidFill>
                  <a:srgbClr val="FF0000"/>
                </a:solidFill>
              </a:rPr>
              <a:t>timing+offsetDFN</a:t>
            </a:r>
            <a:r>
              <a:rPr lang="en-GB" altLang="zh-CN" u="sng" dirty="0" smtClean="0">
                <a:solidFill>
                  <a:srgbClr val="FF0000"/>
                </a:solidFill>
              </a:rPr>
              <a:t>) if </a:t>
            </a:r>
            <a:r>
              <a:rPr lang="en-GB" altLang="zh-CN" u="sng" dirty="0" err="1" smtClean="0">
                <a:solidFill>
                  <a:srgbClr val="FF0000"/>
                </a:solidFill>
              </a:rPr>
              <a:t>gnss</a:t>
            </a:r>
            <a:r>
              <a:rPr lang="en-GB" altLang="zh-CN" u="sng" dirty="0" smtClean="0">
                <a:solidFill>
                  <a:srgbClr val="FF0000"/>
                </a:solidFill>
              </a:rPr>
              <a:t> is configured in </a:t>
            </a:r>
            <a:r>
              <a:rPr lang="en-GB" altLang="zh-CN" i="1" u="sng" dirty="0" err="1" smtClean="0">
                <a:solidFill>
                  <a:srgbClr val="FF0000"/>
                </a:solidFill>
              </a:rPr>
              <a:t>typeTxSync</a:t>
            </a:r>
            <a:r>
              <a:rPr lang="en-GB" altLang="zh-CN" u="sng" dirty="0" smtClean="0">
                <a:solidFill>
                  <a:srgbClr val="FF0000"/>
                </a:solidFill>
              </a:rPr>
              <a:t> and </a:t>
            </a:r>
            <a:r>
              <a:rPr lang="en-GB" altLang="zh-CN" i="1" u="sng" dirty="0" err="1" smtClean="0">
                <a:solidFill>
                  <a:srgbClr val="FF0000"/>
                </a:solidFill>
              </a:rPr>
              <a:t>offsetDFN</a:t>
            </a:r>
            <a:r>
              <a:rPr lang="en-GB" altLang="zh-CN" u="sng" dirty="0" smtClean="0">
                <a:solidFill>
                  <a:srgbClr val="FF0000"/>
                </a:solidFill>
              </a:rPr>
              <a:t> is configured.</a:t>
            </a:r>
          </a:p>
          <a:p>
            <a:r>
              <a:rPr lang="en-GB" altLang="zh-CN" u="sng" dirty="0" smtClean="0">
                <a:solidFill>
                  <a:srgbClr val="FF0000"/>
                </a:solidFill>
              </a:rPr>
              <a:t>Both pre-configuration and SIB are used to configure DFN offset.</a:t>
            </a:r>
          </a:p>
          <a:p>
            <a:r>
              <a:rPr lang="en-GB" altLang="zh-CN" u="sng" dirty="0" smtClean="0">
                <a:solidFill>
                  <a:srgbClr val="FF0000"/>
                </a:solidFill>
              </a:rPr>
              <a:t>The formula does not need to be changed, and in the field description, the usage of DFN offset can be described.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503</TotalTime>
  <Words>458</Words>
  <Application>Microsoft Office PowerPoint</Application>
  <PresentationFormat>自定义</PresentationFormat>
  <Paragraphs>43</Paragraphs>
  <Slides>5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6" baseType="lpstr">
      <vt:lpstr>Office 主题</vt:lpstr>
      <vt:lpstr>WF for Inter-PLMN Issues</vt:lpstr>
      <vt:lpstr>幻灯片 2</vt:lpstr>
      <vt:lpstr>幻灯片 3</vt:lpstr>
      <vt:lpstr>幻灯片 4</vt:lpstr>
      <vt:lpstr>幻灯片 5</vt:lpstr>
    </vt:vector>
  </TitlesOfParts>
  <Company>Huawei Technologies Co.,Ltd.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for Inter-PLMN</dc:title>
  <dc:creator>Huawei</dc:creator>
  <cp:lastModifiedBy>Huawei</cp:lastModifiedBy>
  <cp:revision>19</cp:revision>
  <dcterms:created xsi:type="dcterms:W3CDTF">2017-02-14T13:09:56Z</dcterms:created>
  <dcterms:modified xsi:type="dcterms:W3CDTF">2017-02-15T17:46:28Z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(2)EqpLHdiTf9zW1lYyoBfbQeDK3ITyf5qR5iTziBuD4Rj/enVH2UyFfif2ewVuY/3LyRPErDpg
KfQBYtV/PNFwUgQvtvdl6tk3RXfFFsbXC8tkxb2851EtNTJeyC5w1fRvb0IfTo+XhPnfWUKS
XO2RLODzaI9a1HMBIshuPAjUfFZSsNM2R2P4rn+QsUz8IPJzC1TUuKmrnvMXf574/4AFsW5P
rXPZ7aC/uV7gFyqaRY</vt:lpwstr>
  </property>
  <property fmtid="{D5CDD505-2E9C-101B-9397-08002B2CF9AE}" pid="3" name="_2015_ms_pID_7253431">
    <vt:lpwstr>H7R+Ia170b3ggBCvGAsre6e41dHFvTyvoJU7yfUzdmOo3a37uv5KJ9
qnQ4sAMvzOFei42XW8KzyHUUjyeiap6MvVDyYbqMgI2XYsPCG11Ir7AqmO6JpDyxTmENG4Av
ynIoco/xX3z0xM8WP04cTNzcjvy1qE3Jl4miHw9PMfYoqqfooUs8fM8Hxbv8alBYozaNKZpK
Z3JYrbxDlgtiNmDm</vt:lpwstr>
  </property>
  <property fmtid="{D5CDD505-2E9C-101B-9397-08002B2CF9AE}" pid="4" name="_readonly">
    <vt:lpwstr/>
  </property>
  <property fmtid="{D5CDD505-2E9C-101B-9397-08002B2CF9AE}" pid="5" name="_change">
    <vt:lpwstr/>
  </property>
  <property fmtid="{D5CDD505-2E9C-101B-9397-08002B2CF9AE}" pid="6" name="_full-control">
    <vt:lpwstr/>
  </property>
  <property fmtid="{D5CDD505-2E9C-101B-9397-08002B2CF9AE}" pid="7" name="sflag">
    <vt:lpwstr>1487169772</vt:lpwstr>
  </property>
</Properties>
</file>