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4660"/>
  </p:normalViewPr>
  <p:slideViewPr>
    <p:cSldViewPr>
      <p:cViewPr varScale="1">
        <p:scale>
          <a:sx n="86" d="100"/>
          <a:sy n="86" d="100"/>
        </p:scale>
        <p:origin x="5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Discussion on </a:t>
            </a:r>
            <a:r>
              <a:rPr lang="en-US" altLang="zh-CN" dirty="0" smtClean="0"/>
              <a:t>Measurement gap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Intel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Corporation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606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sz="2400" b="1" dirty="0"/>
              <a:t>3GPP TSG-RAN WG2 Meeting #</a:t>
            </a:r>
            <a:r>
              <a:rPr lang="en-GB" altLang="zh-CN" sz="2400" b="1" dirty="0" smtClean="0"/>
              <a:t>96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         </a:t>
            </a:r>
            <a:r>
              <a:rPr lang="en-GB" altLang="zh-CN" sz="2400" b="1" dirty="0">
                <a:solidFill>
                  <a:srgbClr val="FF0000"/>
                </a:solidFill>
              </a:rPr>
              <a:t> </a:t>
            </a:r>
            <a:r>
              <a:rPr lang="en-GB" altLang="zh-CN" sz="2400" b="1" dirty="0" smtClean="0">
                <a:solidFill>
                  <a:srgbClr val="FF0000"/>
                </a:solidFill>
              </a:rPr>
              <a:t>             </a:t>
            </a:r>
            <a:r>
              <a:rPr lang="en-US" sz="2400" b="1" smtClean="0"/>
              <a:t>R2-169126</a:t>
            </a:r>
            <a:endParaRPr lang="zh-CN" altLang="zh-CN" sz="2400" b="1" dirty="0" smtClean="0"/>
          </a:p>
          <a:p>
            <a:pPr hangingPunct="0"/>
            <a:r>
              <a:rPr lang="en-GB" altLang="zh-CN" sz="2400" b="1" dirty="0" smtClean="0"/>
              <a:t>Reno, USA 14th – 18th November 2016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212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for 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RAN2 assumes 3 possible options, final </a:t>
            </a:r>
            <a:r>
              <a:rPr lang="en-GB" dirty="0"/>
              <a:t>solution should be </a:t>
            </a:r>
            <a:r>
              <a:rPr lang="en-GB" dirty="0" smtClean="0"/>
              <a:t>confirmed </a:t>
            </a:r>
            <a:r>
              <a:rPr lang="en-GB" dirty="0"/>
              <a:t>from </a:t>
            </a:r>
            <a:r>
              <a:rPr lang="en-GB" dirty="0" smtClean="0"/>
              <a:t>RAN4</a:t>
            </a:r>
            <a:r>
              <a:rPr lang="en-US" dirty="0"/>
              <a:t>:</a:t>
            </a:r>
            <a:endParaRPr lang="en-GB" dirty="0" smtClean="0"/>
          </a:p>
          <a:p>
            <a:pPr lvl="1"/>
            <a:r>
              <a:rPr lang="en-GB" dirty="0" smtClean="0"/>
              <a:t>Option </a:t>
            </a:r>
            <a:r>
              <a:rPr lang="en-GB" dirty="0"/>
              <a:t>A: RF chain capability approach (need confirm from RAN4 on feasibility)</a:t>
            </a:r>
            <a:endParaRPr lang="en-US" dirty="0"/>
          </a:p>
          <a:p>
            <a:pPr lvl="1"/>
            <a:r>
              <a:rPr lang="en-GB" dirty="0"/>
              <a:t>Option B: Traditional per CA capability signalling. </a:t>
            </a:r>
            <a:endParaRPr lang="en-US" dirty="0"/>
          </a:p>
          <a:p>
            <a:pPr lvl="1"/>
            <a:r>
              <a:rPr lang="en-GB" dirty="0"/>
              <a:t>	FFS the NW can infer the per cc combination</a:t>
            </a:r>
            <a:endParaRPr lang="en-US" dirty="0"/>
          </a:p>
          <a:p>
            <a:pPr lvl="1"/>
            <a:r>
              <a:rPr lang="en-GB" dirty="0"/>
              <a:t>Option C: UE feedbacks after the network has configured measurement object</a:t>
            </a:r>
            <a:endParaRPr lang="en-US" dirty="0"/>
          </a:p>
          <a:p>
            <a:pPr lvl="0"/>
            <a:r>
              <a:rPr lang="en-GB" dirty="0" smtClean="0"/>
              <a:t>A </a:t>
            </a:r>
            <a:r>
              <a:rPr lang="en-GB" dirty="0"/>
              <a:t>solution will be only considered if Stage 3 CRs is provided for next meeting. Solution should be based on the same understanding of the above example</a:t>
            </a:r>
            <a:endParaRPr lang="en-US" dirty="0"/>
          </a:p>
          <a:p>
            <a:pPr lvl="0"/>
            <a:r>
              <a:rPr lang="en-GB" dirty="0"/>
              <a:t>Selected solution aim to address the UE capability size concern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053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53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Discussion on Measurement gap</vt:lpstr>
      <vt:lpstr>Proposal for 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signaling for Codec adaptation</dc:title>
  <dc:creator>chenzhuo</dc:creator>
  <cp:keywords>CTPClassification=CTP_IC:VisualMarkings=</cp:keywords>
  <cp:lastModifiedBy>Intel-Candy</cp:lastModifiedBy>
  <cp:revision>30</cp:revision>
  <dcterms:created xsi:type="dcterms:W3CDTF">2016-10-12T10:39:01Z</dcterms:created>
  <dcterms:modified xsi:type="dcterms:W3CDTF">2016-11-18T18:02:15Z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00836766-bf4a-41c9-a554-3ba37664227a</vt:lpwstr>
  </property>
  <property fmtid="{D5CDD505-2E9C-101B-9397-08002B2CF9AE}" pid="3" name="CTP_BU">
    <vt:lpwstr>NEXT GEN AND STANDARDS GROUP</vt:lpwstr>
  </property>
  <property fmtid="{D5CDD505-2E9C-101B-9397-08002B2CF9AE}" pid="4" name="CTP_TimeStamp">
    <vt:lpwstr>2016-11-18 18:02:03Z</vt:lpwstr>
  </property>
  <property fmtid="{D5CDD505-2E9C-101B-9397-08002B2CF9AE}" pid="5" name="CTPClassification">
    <vt:lpwstr>CTP_IC</vt:lpwstr>
  </property>
</Properties>
</file>