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01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2016-10-14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2016-10-14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2016-10-14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2016-10-14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2016-10-14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2016-10-14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2016-10-14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2016-10-14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2016-10-14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2016-10-14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2016-10-14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4" y="2130425"/>
            <a:ext cx="8928992" cy="1470025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WF on the signaling method for conveying codec adaptation information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CMCC, Verizon, Ericsson, 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ZTE, </a:t>
            </a:r>
            <a:r>
              <a:rPr lang="en-US" altLang="zh-CN" dirty="0" smtClean="0"/>
              <a:t>Qualcomm </a:t>
            </a:r>
            <a:r>
              <a:rPr lang="en-GB" altLang="zh-CN" dirty="0"/>
              <a:t>Incorporated</a:t>
            </a:r>
            <a:r>
              <a:rPr lang="en-US" altLang="zh-CN" dirty="0" smtClean="0"/>
              <a:t>, </a:t>
            </a:r>
            <a:r>
              <a:rPr lang="en-US" altLang="zh-CN" dirty="0" smtClean="0"/>
              <a:t>Moto Solution, </a:t>
            </a:r>
            <a:r>
              <a:rPr lang="en-US" altLang="zh-CN" dirty="0" smtClean="0"/>
              <a:t>Intel, </a:t>
            </a:r>
            <a:r>
              <a:rPr lang="en-US" altLang="zh-CN" dirty="0" smtClean="0"/>
              <a:t>Panasonic, </a:t>
            </a:r>
            <a:r>
              <a:rPr lang="en-GB" altLang="zh-CN" dirty="0" smtClean="0"/>
              <a:t>Kyocera, </a:t>
            </a:r>
            <a:r>
              <a:rPr lang="en-GB" altLang="zh-CN" dirty="0" smtClean="0"/>
              <a:t>OPPO, </a:t>
            </a:r>
            <a:r>
              <a:rPr lang="en-GB" altLang="zh-CN" dirty="0" err="1" smtClean="0"/>
              <a:t>Xiaomi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1520" y="260648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sz="2400" b="1" dirty="0"/>
              <a:t>3GPP TSG-RAN WG2 Meeting #95bis	</a:t>
            </a:r>
            <a:r>
              <a:rPr lang="en-GB" altLang="zh-CN" sz="2400" b="1" dirty="0" smtClean="0"/>
              <a:t>         </a:t>
            </a:r>
            <a:r>
              <a:rPr lang="en-GB" altLang="zh-CN" sz="2400" b="1" dirty="0">
                <a:solidFill>
                  <a:srgbClr val="FF0000"/>
                </a:solidFill>
              </a:rPr>
              <a:t> </a:t>
            </a:r>
            <a:r>
              <a:rPr lang="en-GB" altLang="zh-CN" sz="2400" b="1" dirty="0" smtClean="0">
                <a:solidFill>
                  <a:srgbClr val="FF0000"/>
                </a:solidFill>
              </a:rPr>
              <a:t>           </a:t>
            </a:r>
            <a:r>
              <a:rPr lang="en-GB" altLang="zh-CN" sz="2400" b="1" dirty="0" smtClean="0"/>
              <a:t>R2-167203</a:t>
            </a:r>
            <a:endParaRPr lang="zh-CN" altLang="zh-CN" sz="2400" b="1" dirty="0"/>
          </a:p>
          <a:p>
            <a:pPr hangingPunct="0"/>
            <a:r>
              <a:rPr lang="en-GB" altLang="zh-CN" sz="2400" b="1" dirty="0" smtClean="0"/>
              <a:t>Kaohsiung, </a:t>
            </a:r>
            <a:r>
              <a:rPr lang="en-GB" altLang="zh-CN" sz="2400" b="1" dirty="0"/>
              <a:t>10 - 14 October 2016</a:t>
            </a:r>
            <a:endParaRPr lang="zh-CN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321237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 smtClean="0"/>
              <a:t>MAC CE based signalling is selected as the method </a:t>
            </a:r>
            <a:r>
              <a:rPr lang="en-GB" altLang="zh-CN" dirty="0"/>
              <a:t>to convey codec adaptation information from </a:t>
            </a:r>
            <a:r>
              <a:rPr lang="en-GB" altLang="zh-CN" dirty="0" err="1"/>
              <a:t>eNB</a:t>
            </a:r>
            <a:r>
              <a:rPr lang="en-GB" altLang="zh-CN" dirty="0"/>
              <a:t> to </a:t>
            </a:r>
            <a:r>
              <a:rPr lang="en-GB" altLang="zh-CN" dirty="0" smtClean="0"/>
              <a:t>UE</a:t>
            </a:r>
            <a:r>
              <a:rPr lang="en-US" altLang="zh-CN" dirty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24798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64</Words>
  <Application>Microsoft Office PowerPoint</Application>
  <PresentationFormat>全屏显示(4:3)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the signaling method for conveying codec adaptation information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the signaling for Codec adaptation</dc:title>
  <dc:creator>chenzhuo</dc:creator>
  <cp:lastModifiedBy>chenzhuo</cp:lastModifiedBy>
  <cp:revision>10</cp:revision>
  <dcterms:created xsi:type="dcterms:W3CDTF">2016-10-12T10:39:01Z</dcterms:created>
  <dcterms:modified xsi:type="dcterms:W3CDTF">2016-10-14T00:35:58Z</dcterms:modified>
</cp:coreProperties>
</file>