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BB7BB-835E-4A9C-BEB8-3A3580D5954A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R2-163050	Way Forward on Supported Subset of BSR for NB-IOT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MediaTek</a:t>
            </a:r>
            <a:r>
              <a:rPr lang="en-US" dirty="0" smtClean="0"/>
              <a:t> Inc.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Proposal 1:	PHR (2 bits) is always sent when BSR is sent. Introduce a MAC CE carrying BSR and PHR together</a:t>
            </a:r>
          </a:p>
          <a:p>
            <a:r>
              <a:rPr lang="en-US" dirty="0"/>
              <a:t>Proposal 2:	Long BSR is not support for NB-IOT</a:t>
            </a:r>
          </a:p>
          <a:p>
            <a:r>
              <a:rPr lang="en-US" dirty="0"/>
              <a:t>Proposal 3:	Same text on new data and high priority data is used for NB-IOT (We assume all data belongs to the same priority for NB-IOT </a:t>
            </a:r>
            <a:r>
              <a:rPr lang="en-US" dirty="0" err="1"/>
              <a:t>wrt</a:t>
            </a:r>
            <a:r>
              <a:rPr lang="en-US" dirty="0"/>
              <a:t> BSR triggering)</a:t>
            </a:r>
          </a:p>
          <a:p>
            <a:r>
              <a:rPr lang="en-US" dirty="0"/>
              <a:t>Proposal 4:	BSR retransmission is supported for NB-IOT (We also support </a:t>
            </a:r>
            <a:r>
              <a:rPr lang="en-US" dirty="0" err="1" smtClean="0"/>
              <a:t>reTxBSR</a:t>
            </a:r>
            <a:r>
              <a:rPr lang="en-US" dirty="0" smtClean="0"/>
              <a:t>-Timer </a:t>
            </a:r>
            <a:r>
              <a:rPr lang="en-US" dirty="0"/>
              <a:t>as infinity)</a:t>
            </a:r>
          </a:p>
          <a:p>
            <a:r>
              <a:rPr lang="en-US" dirty="0"/>
              <a:t>Proposal 5:	Periodic BSR is supported for NB-IOT</a:t>
            </a:r>
          </a:p>
          <a:p>
            <a:r>
              <a:rPr lang="en-US" dirty="0"/>
              <a:t>Proposal 6:	Padding BSR is supported for NB-IOT</a:t>
            </a:r>
          </a:p>
          <a:p>
            <a:r>
              <a:rPr lang="en-US" dirty="0"/>
              <a:t>Proposal 7:	Reuse BSR cancellation mechanism, but remove </a:t>
            </a:r>
            <a:r>
              <a:rPr lang="en-US"/>
              <a:t>the </a:t>
            </a:r>
            <a:r>
              <a:rPr lang="en-US" smtClean="0"/>
              <a:t>NOTE </a:t>
            </a:r>
            <a:r>
              <a:rPr lang="en-US" dirty="0"/>
              <a:t>about padding </a:t>
            </a:r>
            <a:r>
              <a:rPr lang="en-US" dirty="0" smtClean="0"/>
              <a:t>BSR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8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R2-163050 Way Forward on Supported Subset of BSR for NB-IOT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Supported Subset of BSR for NB-IOT</dc:title>
  <dc:creator>mtk06578</dc:creator>
  <cp:lastModifiedBy>mtk06578</cp:lastModifiedBy>
  <cp:revision>6</cp:revision>
  <dcterms:created xsi:type="dcterms:W3CDTF">2016-04-14T09:21:08Z</dcterms:created>
  <dcterms:modified xsi:type="dcterms:W3CDTF">2016-04-14T09:28:30Z</dcterms:modified>
</cp:coreProperties>
</file>