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6387" autoAdjust="0"/>
  </p:normalViewPr>
  <p:slideViewPr>
    <p:cSldViewPr>
      <p:cViewPr>
        <p:scale>
          <a:sx n="66" d="100"/>
          <a:sy n="66" d="100"/>
        </p:scale>
        <p:origin x="-142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BCBE1-3FE4-4888-9178-291CF4809965}" type="datetimeFigureOut">
              <a:rPr lang="en-US" smtClean="0"/>
              <a:t>4/14/2016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8F3E7B-865E-474B-8558-8D665767E7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175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8F3E7B-865E-474B-8558-8D665767E7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546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2139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70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1848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848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40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36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17432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385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206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77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1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50D80-EAE5-40DC-9971-AAB464285007}" type="datetimeFigureOut">
              <a:rPr kumimoji="1" lang="ja-JP" altLang="en-US" smtClean="0"/>
              <a:t>2016/4/14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9E6493-BCDE-486C-A2B7-B04EAB7908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6276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9512" y="116632"/>
            <a:ext cx="8763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b="1" dirty="0" smtClean="0"/>
              <a:t>3GPP </a:t>
            </a:r>
            <a:r>
              <a:rPr lang="en-GB" b="1" dirty="0" smtClean="0"/>
              <a:t>TSG-RAN2 </a:t>
            </a:r>
            <a:r>
              <a:rPr lang="en-GB" b="1" dirty="0"/>
              <a:t>Meeting </a:t>
            </a:r>
            <a:r>
              <a:rPr lang="en-GB" b="1" dirty="0" smtClean="0"/>
              <a:t>#</a:t>
            </a:r>
            <a:r>
              <a:rPr lang="en-GB" b="1" dirty="0" smtClean="0"/>
              <a:t>93bis</a:t>
            </a:r>
            <a:r>
              <a:rPr lang="en-GB" b="1" dirty="0" smtClean="0"/>
              <a:t>          </a:t>
            </a:r>
            <a:r>
              <a:rPr lang="en-GB" b="1" dirty="0"/>
              <a:t>				          </a:t>
            </a:r>
            <a:r>
              <a:rPr lang="en-GB" b="1" dirty="0" smtClean="0"/>
              <a:t>           </a:t>
            </a:r>
            <a:r>
              <a:rPr lang="en-GB" b="1" dirty="0" smtClean="0"/>
              <a:t>R2-16</a:t>
            </a:r>
            <a:r>
              <a:rPr lang="en-US" b="1" dirty="0" smtClean="0"/>
              <a:t>2990</a:t>
            </a:r>
            <a:endParaRPr lang="en-US" b="1" dirty="0"/>
          </a:p>
          <a:p>
            <a:pPr hangingPunct="0"/>
            <a:r>
              <a:rPr lang="en-GB" b="1" dirty="0" smtClean="0"/>
              <a:t>Dubrovnik, Croatia, April 11 </a:t>
            </a:r>
            <a:r>
              <a:rPr lang="en-GB" b="1" dirty="0"/>
              <a:t>- </a:t>
            </a:r>
            <a:r>
              <a:rPr lang="en-GB" b="1" dirty="0" smtClean="0"/>
              <a:t>15, 2016</a:t>
            </a:r>
          </a:p>
          <a:p>
            <a:pPr hangingPunct="0"/>
            <a:r>
              <a:rPr lang="en-GB" b="1" dirty="0" smtClean="0"/>
              <a:t>Agenda Item: 9.2</a:t>
            </a:r>
            <a:endParaRPr lang="en-US" b="1" dirty="0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7918648" cy="1470025"/>
          </a:xfrm>
        </p:spPr>
        <p:txBody>
          <a:bodyPr/>
          <a:lstStyle/>
          <a:p>
            <a:r>
              <a:rPr kumimoji="1" lang="en-US" altLang="ja-JP" dirty="0" smtClean="0"/>
              <a:t>Way forward on </a:t>
            </a:r>
            <a:br>
              <a:rPr kumimoji="1" lang="en-US" altLang="ja-JP" dirty="0" smtClean="0"/>
            </a:br>
            <a:r>
              <a:rPr kumimoji="1" lang="en-US" altLang="ja-JP" dirty="0" smtClean="0"/>
              <a:t>function split analysis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r>
              <a:rPr lang="it-IT" altLang="ja-JP" dirty="0" smtClean="0"/>
              <a:t>Telecom </a:t>
            </a:r>
            <a:r>
              <a:rPr lang="it-IT" altLang="ja-JP" dirty="0" smtClean="0"/>
              <a:t>Italia, Deutsche Telekom</a:t>
            </a:r>
            <a:r>
              <a:rPr lang="it-IT" altLang="ja-JP" dirty="0"/>
              <a:t>, Intel, </a:t>
            </a:r>
            <a:r>
              <a:rPr lang="it-IT" altLang="ja-JP" dirty="0" err="1"/>
              <a:t>Interdigital</a:t>
            </a:r>
            <a:r>
              <a:rPr lang="it-IT" altLang="ja-JP" dirty="0"/>
              <a:t>, Qualcomm</a:t>
            </a:r>
            <a:r>
              <a:rPr lang="it-IT" altLang="ja-JP" dirty="0" smtClean="0"/>
              <a:t>, ZTE, 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1938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 fontScale="90000"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NR functional split analysis</a:t>
            </a:r>
            <a:endParaRPr kumimoji="1" lang="ja-JP" altLang="en-US" sz="42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24744"/>
            <a:ext cx="8435280" cy="5616624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i="1" dirty="0"/>
              <a:t>1)      RAN2 will identify the main radio interface protocol </a:t>
            </a:r>
            <a:r>
              <a:rPr lang="en-US" i="1" dirty="0" smtClean="0"/>
              <a:t>functions</a:t>
            </a:r>
            <a:endParaRPr lang="en-US" dirty="0"/>
          </a:p>
          <a:p>
            <a:pPr marL="0" indent="0">
              <a:buNone/>
            </a:pPr>
            <a:r>
              <a:rPr lang="en-US" i="1" dirty="0"/>
              <a:t>2)      While the placement/grouping of functions in protocol layers is addressed, an analysis on the possible split options over an architecture with CU-DU separation will be performed, taking into account </a:t>
            </a:r>
            <a:r>
              <a:rPr lang="en-US" i="1" dirty="0" smtClean="0"/>
              <a:t>requirements</a:t>
            </a:r>
            <a:r>
              <a:rPr lang="en-US" i="1" dirty="0"/>
              <a:t>, </a:t>
            </a:r>
            <a:r>
              <a:rPr lang="en-US" i="1" dirty="0" smtClean="0"/>
              <a:t>complexity </a:t>
            </a:r>
            <a:r>
              <a:rPr lang="en-US" i="1" dirty="0"/>
              <a:t>constraints and inputs from RAN3 on RAN architecture (e.g. characteristics of transport network solutions).</a:t>
            </a:r>
            <a:endParaRPr lang="en-US" dirty="0"/>
          </a:p>
          <a:p>
            <a:pPr marL="0" indent="0">
              <a:buNone/>
            </a:pP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1717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</TotalTime>
  <Words>33</Words>
  <Application>Microsoft Office PowerPoint</Application>
  <PresentationFormat>On-screen Show (4:3)</PresentationFormat>
  <Paragraphs>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​​テーマ</vt:lpstr>
      <vt:lpstr>Way forward on  function split analysis</vt:lpstr>
      <vt:lpstr>Way forward on NR functional split analysis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TR</dc:title>
  <dc:creator>NTT DOCOMO</dc:creator>
  <cp:lastModifiedBy>TIM(a)</cp:lastModifiedBy>
  <cp:revision>51</cp:revision>
  <dcterms:created xsi:type="dcterms:W3CDTF">2016-03-07T07:58:57Z</dcterms:created>
  <dcterms:modified xsi:type="dcterms:W3CDTF">2016-04-14T13:46:57Z</dcterms:modified>
</cp:coreProperties>
</file>