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5" r:id="rId3"/>
    <p:sldId id="262" r:id="rId4"/>
    <p:sldId id="264" r:id="rId5"/>
    <p:sldId id="263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5557" autoAdjust="0"/>
  </p:normalViewPr>
  <p:slideViewPr>
    <p:cSldViewPr>
      <p:cViewPr>
        <p:scale>
          <a:sx n="68" d="100"/>
          <a:sy n="68" d="100"/>
        </p:scale>
        <p:origin x="-1446" y="-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FC0A1-FA87-468F-8BD5-7EBE30A0477B}" type="datetimeFigureOut">
              <a:rPr kumimoji="1" lang="ja-JP" altLang="en-US" smtClean="0"/>
              <a:t>2016/2/18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C8654-E8E6-4565-9681-579164EBA6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4641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2016/2/18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43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2016/2/18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96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2016/2/18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09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2016/2/18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08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2016/2/18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66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2016/2/18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60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2016/2/18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9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2016/2/18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603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2016/2/18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595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2016/2/18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3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2016/2/18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827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DDF53-C237-45F1-8C53-7FDF828AEB4E}" type="datetimeFigureOut">
              <a:rPr kumimoji="1" lang="ja-JP" altLang="en-US" smtClean="0"/>
              <a:t>2016/2/18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155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9662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RAN1-RAN2 sync on Scheduling and HARQ design for NB-</a:t>
            </a:r>
            <a:r>
              <a:rPr lang="en-US" altLang="ja-JP" dirty="0" err="1" smtClean="0"/>
              <a:t>IoT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752600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Ericsson</a:t>
            </a:r>
            <a:endParaRPr kumimoji="1" lang="en-US" altLang="ja-JP" dirty="0" smtClean="0">
              <a:solidFill>
                <a:schemeClr val="tx1"/>
              </a:solidFill>
            </a:endParaRPr>
          </a:p>
        </p:txBody>
      </p:sp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</a:rPr>
              <a:t>R2-161941</a:t>
            </a:r>
            <a:endParaRPr kumimoji="1" lang="en-GB" altLang="zh-CN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34" charset="-128"/>
            </a:endParaRP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TSG-RAN WG2 meeting #</a:t>
            </a:r>
            <a:r>
              <a:rPr lang="en-US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93</a:t>
            </a:r>
            <a:endParaRPr lang="en-GB" altLang="zh-CN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15-19 February 2016</a:t>
            </a: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, St. Julian’s, Malta</a:t>
            </a:r>
            <a:endParaRPr lang="sv-SE" altLang="ja-JP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73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smtClean="0"/>
              <a:t>RAN2 Scheduling related agreements from RAN1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RAN1#NB-IoT-adhoc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dirty="0" smtClean="0"/>
              <a:t>NB-PDCCH </a:t>
            </a:r>
            <a:r>
              <a:rPr lang="en-US" dirty="0"/>
              <a:t>and NB-PDSCH are multiplexed only based on TDM at </a:t>
            </a:r>
            <a:r>
              <a:rPr lang="en-US" dirty="0" err="1"/>
              <a:t>subframe</a:t>
            </a:r>
            <a:r>
              <a:rPr lang="en-US" dirty="0"/>
              <a:t> level at least per </a:t>
            </a:r>
            <a:r>
              <a:rPr lang="en-US" dirty="0" smtClean="0"/>
              <a:t>UE</a:t>
            </a:r>
          </a:p>
          <a:p>
            <a:pPr marL="1314450" lvl="2" indent="-514350">
              <a:buFont typeface="+mj-lt"/>
              <a:buAutoNum type="romanLcPeriod"/>
            </a:pPr>
            <a:r>
              <a:rPr lang="en-US" dirty="0" smtClean="0"/>
              <a:t>It </a:t>
            </a:r>
            <a:r>
              <a:rPr lang="en-US" dirty="0"/>
              <a:t>means that only cross </a:t>
            </a:r>
            <a:r>
              <a:rPr lang="en-US" dirty="0" err="1"/>
              <a:t>subframe</a:t>
            </a:r>
            <a:r>
              <a:rPr lang="en-US" dirty="0"/>
              <a:t> scheduling is supported</a:t>
            </a:r>
          </a:p>
          <a:p>
            <a:pPr marL="971550" lvl="1" indent="-514350">
              <a:buFont typeface="+mj-lt"/>
              <a:buAutoNum type="alphaLcParenR"/>
            </a:pPr>
            <a:endParaRPr lang="en-GB" dirty="0" smtClean="0"/>
          </a:p>
          <a:p>
            <a:pPr marL="457200" lvl="1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RAN1#84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dirty="0" smtClean="0"/>
              <a:t>DL </a:t>
            </a:r>
            <a:r>
              <a:rPr lang="en-US" dirty="0"/>
              <a:t>and UL scheduling delays are indicated in DCI</a:t>
            </a:r>
          </a:p>
          <a:p>
            <a:pPr marL="1371600" lvl="2" indent="-514350">
              <a:buFont typeface="+mj-lt"/>
              <a:buAutoNum type="romanLcPeriod"/>
            </a:pPr>
            <a:r>
              <a:rPr lang="en-US" dirty="0" smtClean="0"/>
              <a:t>number </a:t>
            </a:r>
            <a:r>
              <a:rPr lang="en-US" dirty="0"/>
              <a:t>of delay values that can be </a:t>
            </a:r>
            <a:r>
              <a:rPr lang="en-US" dirty="0" err="1"/>
              <a:t>signalled</a:t>
            </a:r>
            <a:r>
              <a:rPr lang="en-US" dirty="0"/>
              <a:t> for the UL scheduling delay is less than the number of values for the DL </a:t>
            </a:r>
          </a:p>
          <a:p>
            <a:pPr marL="971550" lvl="1" indent="-514350">
              <a:buFont typeface="+mj-lt"/>
              <a:buAutoNum type="alphaLcParenR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73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sv-SE" altLang="ja-JP" dirty="0" smtClean="0"/>
              <a:t>Scheduling assumptions RAN2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>
            <a:normAutofit fontScale="47500" lnSpcReduction="20000"/>
          </a:bodyPr>
          <a:lstStyle/>
          <a:p>
            <a:r>
              <a:rPr lang="en-US" b="1" dirty="0"/>
              <a:t>Proposal 1</a:t>
            </a:r>
            <a:r>
              <a:rPr lang="en-US" dirty="0"/>
              <a:t>: Scheduling information for both downlink and uplink data is transmitted on a downlink physical control channel denoted NB-PDCCH. The scheduled uplink and downlink data is transmitted on shared data channels denoted NB-PUSCH and NB-PDSCH respectively. </a:t>
            </a:r>
            <a:endParaRPr lang="en-US" dirty="0" smtClean="0"/>
          </a:p>
          <a:p>
            <a:pPr lvl="1"/>
            <a:r>
              <a:rPr lang="en-US" dirty="0" smtClean="0"/>
              <a:t>This is common understanding in RAN1 and hard to find any explicit agreements on exactly this aspect. </a:t>
            </a:r>
          </a:p>
          <a:p>
            <a:pPr marL="457200" lvl="1" indent="0">
              <a:buNone/>
            </a:pPr>
            <a:endParaRPr lang="sv-SE" dirty="0"/>
          </a:p>
          <a:p>
            <a:r>
              <a:rPr lang="en-US" b="1" dirty="0"/>
              <a:t>Proposal 2:</a:t>
            </a:r>
            <a:r>
              <a:rPr lang="en-US" dirty="0"/>
              <a:t>  NB-</a:t>
            </a:r>
            <a:r>
              <a:rPr lang="en-US" dirty="0" err="1"/>
              <a:t>IoT</a:t>
            </a:r>
            <a:r>
              <a:rPr lang="en-US" dirty="0"/>
              <a:t> supports only cross-</a:t>
            </a:r>
            <a:r>
              <a:rPr lang="en-US" dirty="0" err="1"/>
              <a:t>subframe</a:t>
            </a:r>
            <a:r>
              <a:rPr lang="en-US" dirty="0"/>
              <a:t> scheduling and no same-</a:t>
            </a:r>
            <a:r>
              <a:rPr lang="en-US" dirty="0" err="1"/>
              <a:t>subframe</a:t>
            </a:r>
            <a:r>
              <a:rPr lang="en-US" dirty="0"/>
              <a:t> scheduling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1-a-i</a:t>
            </a:r>
          </a:p>
          <a:p>
            <a:pPr marL="457200" lvl="1" indent="0">
              <a:buNone/>
            </a:pPr>
            <a:endParaRPr lang="sv-SE" dirty="0"/>
          </a:p>
          <a:p>
            <a:r>
              <a:rPr lang="en-US" b="1" dirty="0"/>
              <a:t>Proposal 3:</a:t>
            </a:r>
            <a:r>
              <a:rPr lang="en-US" dirty="0"/>
              <a:t> The transmission duration in number of sub-frames for the NB-PDCCH, the NB-PDSCH and the NB-PUSCH is variable. </a:t>
            </a:r>
            <a:endParaRPr lang="en-US" dirty="0" smtClean="0"/>
          </a:p>
          <a:p>
            <a:pPr lvl="1"/>
            <a:r>
              <a:rPr lang="sv-SE" dirty="0" smtClean="0"/>
              <a:t>There is no explicit agreement of this but it is a result of supporting transport block sizes that are larger than what can be fit in one subframe (1 ms) and the support of enhanced coverage (MCL up to 164 dB).</a:t>
            </a:r>
          </a:p>
          <a:p>
            <a:pPr marL="457200" lvl="1" indent="0">
              <a:buNone/>
            </a:pPr>
            <a:r>
              <a:rPr lang="sv-SE" dirty="0" smtClean="0"/>
              <a:t> </a:t>
            </a:r>
            <a:endParaRPr lang="sv-SE" dirty="0"/>
          </a:p>
          <a:p>
            <a:r>
              <a:rPr lang="en-US" b="1" dirty="0"/>
              <a:t>Proposal 4:</a:t>
            </a:r>
            <a:r>
              <a:rPr lang="en-US" dirty="0"/>
              <a:t> The transmission duration in number of sub-frames is semi-static for the NB-PDCCH and is indicated for the NB-PDSCH/NB-PUSCH as part of the scheduling information transmitted on the NB-PDCCH. </a:t>
            </a:r>
            <a:endParaRPr lang="en-US" dirty="0" smtClean="0"/>
          </a:p>
          <a:p>
            <a:pPr lvl="1"/>
            <a:r>
              <a:rPr lang="en-US" dirty="0" smtClean="0"/>
              <a:t>First part is FFS, second part is the result of what MCS/TBS that is indicated in the DCI transmitted on NB-PDCCH </a:t>
            </a:r>
          </a:p>
          <a:p>
            <a:pPr marL="457200" lvl="1" indent="0">
              <a:buNone/>
            </a:pPr>
            <a:r>
              <a:rPr lang="en-US" dirty="0" smtClean="0"/>
              <a:t> </a:t>
            </a:r>
            <a:endParaRPr lang="sv-SE" dirty="0"/>
          </a:p>
          <a:p>
            <a:r>
              <a:rPr lang="en-US" b="1" dirty="0"/>
              <a:t>Proposal 5:</a:t>
            </a:r>
            <a:r>
              <a:rPr lang="en-US" dirty="0"/>
              <a:t>  The start time of the NB-PDSCH/NB-PUSCH relative to the NB-PDCCH is signaled as part of the scheduling message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2-a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58996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RAN2 </a:t>
            </a:r>
            <a:r>
              <a:rPr lang="sv-SE" dirty="0" smtClean="0"/>
              <a:t>HARQ related </a:t>
            </a:r>
            <a:r>
              <a:rPr lang="sv-SE" dirty="0"/>
              <a:t>agreements from RAN1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RAN1#NB-IoT-adhoc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GB" dirty="0"/>
              <a:t>Transmission of ACK and/or NACK corresponding to NB-PDSCH is </a:t>
            </a:r>
            <a:r>
              <a:rPr lang="en-GB" dirty="0" smtClean="0"/>
              <a:t>supported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dirty="0" smtClean="0"/>
              <a:t>For </a:t>
            </a:r>
            <a:r>
              <a:rPr lang="en-US" dirty="0"/>
              <a:t>PDSCH: </a:t>
            </a:r>
            <a:endParaRPr lang="sv-SE" dirty="0"/>
          </a:p>
          <a:p>
            <a:pPr marL="1428750" lvl="2" indent="-514350">
              <a:buFont typeface="+mj-lt"/>
              <a:buAutoNum type="romanLcPeriod"/>
            </a:pPr>
            <a:r>
              <a:rPr lang="en-US" dirty="0" smtClean="0"/>
              <a:t>Single </a:t>
            </a:r>
            <a:r>
              <a:rPr lang="en-US" dirty="0"/>
              <a:t>process HARQ for PDSCH is realized by adaptive and asynchronous timing transmission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RAN1#84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dirty="0"/>
              <a:t>Adaptive HARQ is supported for uplink.</a:t>
            </a:r>
          </a:p>
          <a:p>
            <a:pPr marL="1428750" lvl="2" indent="-514350">
              <a:buFont typeface="+mj-lt"/>
              <a:buAutoNum type="romanLcPeriod"/>
            </a:pPr>
            <a:r>
              <a:rPr lang="en-US" dirty="0"/>
              <a:t>The HARQ re-transmissions in the uplink are asynchronous. </a:t>
            </a:r>
          </a:p>
          <a:p>
            <a:pPr marL="1428750" lvl="2" indent="-514350">
              <a:buFont typeface="+mj-lt"/>
              <a:buAutoNum type="romanLcPeriod"/>
            </a:pPr>
            <a:r>
              <a:rPr lang="en-US" dirty="0"/>
              <a:t>PHICH is not supported for NB-PUSCH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77420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sv-SE" altLang="ja-JP" dirty="0" smtClean="0"/>
              <a:t>HARQ assumptions in RAN2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507288" cy="5472608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 smtClean="0"/>
              <a:t>Proposal </a:t>
            </a:r>
            <a:r>
              <a:rPr lang="en-US" b="1" dirty="0"/>
              <a:t>6:</a:t>
            </a:r>
            <a:r>
              <a:rPr lang="en-US" dirty="0"/>
              <a:t> HARQ feedback information for downlink data is sent on NB-PUSCH. HARQ feedback information for uplink data is sent on NB-PDCCH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HARQ feedback for DL is sent on NB-PUSCH: 1-a only provides information that  HARQ feedback is transmitted but not on what channel.</a:t>
            </a:r>
          </a:p>
          <a:p>
            <a:pPr lvl="1"/>
            <a:r>
              <a:rPr lang="en-US" dirty="0" smtClean="0"/>
              <a:t>HARQ feedback for UL on NB-PDCCH is a consequence of 2-a-i/ii.</a:t>
            </a:r>
          </a:p>
          <a:p>
            <a:pPr lvl="1"/>
            <a:endParaRPr lang="sv-SE" dirty="0"/>
          </a:p>
          <a:p>
            <a:r>
              <a:rPr lang="en-US" b="1" dirty="0"/>
              <a:t>Proposal 7:</a:t>
            </a:r>
            <a:r>
              <a:rPr lang="en-US" dirty="0"/>
              <a:t> Adaptive HARQ is supported for downlink and uplink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Downlink: 1-b</a:t>
            </a:r>
          </a:p>
          <a:p>
            <a:pPr lvl="1"/>
            <a:r>
              <a:rPr lang="en-US" dirty="0" smtClean="0"/>
              <a:t>Uplink: 2-a-i/ii</a:t>
            </a:r>
          </a:p>
          <a:p>
            <a:endParaRPr lang="en-US" b="1" dirty="0" smtClean="0"/>
          </a:p>
          <a:p>
            <a:r>
              <a:rPr lang="en-US" b="1" dirty="0" smtClean="0"/>
              <a:t>Proposal </a:t>
            </a:r>
            <a:r>
              <a:rPr lang="en-US" b="1" dirty="0"/>
              <a:t>9:</a:t>
            </a:r>
            <a:r>
              <a:rPr lang="en-US" dirty="0"/>
              <a:t> UL HARQ re-transmissions should not be triggered by absence of HARQ feedback on the NB-PDCCH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RAN2 assumes this is to be a consequence of </a:t>
            </a:r>
            <a:r>
              <a:rPr lang="en-US" dirty="0"/>
              <a:t>2-a-i/ii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 </a:t>
            </a:r>
            <a:endParaRPr lang="sv-SE" dirty="0"/>
          </a:p>
          <a:p>
            <a:r>
              <a:rPr lang="en-US" b="1" dirty="0"/>
              <a:t>Proposal 10:</a:t>
            </a:r>
            <a:r>
              <a:rPr lang="en-US" dirty="0"/>
              <a:t> The HARQ re-transmissions in both downlink and uplink are asynchronous. </a:t>
            </a:r>
            <a:endParaRPr lang="en-US" dirty="0" smtClean="0"/>
          </a:p>
          <a:p>
            <a:pPr lvl="1"/>
            <a:r>
              <a:rPr lang="en-US" dirty="0" smtClean="0"/>
              <a:t>Downlink: 1-b-i</a:t>
            </a:r>
            <a:endParaRPr lang="en-US" dirty="0"/>
          </a:p>
          <a:p>
            <a:pPr lvl="1"/>
            <a:r>
              <a:rPr lang="en-US" dirty="0" smtClean="0"/>
              <a:t>Uplink: 2-a-i/ii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155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</TotalTime>
  <Words>500</Words>
  <Application>Microsoft Office PowerPoint</Application>
  <PresentationFormat>On-screen Show (4:3)</PresentationFormat>
  <Paragraphs>54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​​テーマ</vt:lpstr>
      <vt:lpstr>RAN1-RAN2 sync on Scheduling and HARQ design for NB-IoT</vt:lpstr>
      <vt:lpstr>RAN2 Scheduling related agreements from RAN1</vt:lpstr>
      <vt:lpstr>Scheduling assumptions RAN2</vt:lpstr>
      <vt:lpstr>RAN2 HARQ related agreements from RAN1</vt:lpstr>
      <vt:lpstr>HARQ assumptions in RAN2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Bela Rathonyi</cp:lastModifiedBy>
  <cp:revision>77</cp:revision>
  <dcterms:created xsi:type="dcterms:W3CDTF">2015-06-15T19:39:43Z</dcterms:created>
  <dcterms:modified xsi:type="dcterms:W3CDTF">2016-02-18T13:30:16Z</dcterms:modified>
</cp:coreProperties>
</file>