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8" autoAdjust="0"/>
    <p:restoredTop sz="88187" autoAdjust="0"/>
  </p:normalViewPr>
  <p:slideViewPr>
    <p:cSldViewPr snapToGrid="0">
      <p:cViewPr varScale="1">
        <p:scale>
          <a:sx n="80" d="100"/>
          <a:sy n="80" d="100"/>
        </p:scale>
        <p:origin x="11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E63803-5EA7-490E-B73A-C13A15D79928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4415D-E909-4E3F-951B-34C1F6637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7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4415D-E909-4E3F-951B-34C1F6637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5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0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20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9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2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8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43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23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1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73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5AEC7-6883-4B03-B570-559CF8D2452C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02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PTW starting offset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….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93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WG2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#92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R2-157084</a:t>
            </a:r>
            <a:endParaRPr lang="en-CA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16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November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lang="en-CA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65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Within the UE’s PH, the PTW starts at the SFN corresponding </a:t>
            </a:r>
            <a:r>
              <a:rPr lang="en-US" dirty="0" smtClean="0"/>
              <a:t>to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sz="2800" dirty="0" smtClean="0"/>
              <a:t>SFN =  (1024/K</a:t>
            </a:r>
            <a:r>
              <a:rPr lang="en-US" sz="2800" dirty="0" smtClean="0"/>
              <a:t>)*</a:t>
            </a:r>
            <a:r>
              <a:rPr lang="en-US" sz="2800" dirty="0" err="1" smtClean="0"/>
              <a:t>i</a:t>
            </a:r>
            <a:r>
              <a:rPr lang="en-US" sz="1600" dirty="0" err="1" smtClean="0"/>
              <a:t>eDRX</a:t>
            </a:r>
            <a:r>
              <a:rPr lang="en-US" sz="2800" dirty="0" smtClean="0"/>
              <a:t>, </a:t>
            </a:r>
          </a:p>
          <a:p>
            <a:pPr marL="914400" lvl="2" indent="0">
              <a:buNone/>
            </a:pPr>
            <a:r>
              <a:rPr lang="en-US" sz="2400" dirty="0" smtClean="0"/>
              <a:t>where</a:t>
            </a:r>
            <a:endParaRPr lang="en-US" sz="2400" dirty="0" smtClean="0"/>
          </a:p>
          <a:p>
            <a:pPr lvl="2"/>
            <a:r>
              <a:rPr lang="en-US" sz="2400" dirty="0" err="1"/>
              <a:t>i</a:t>
            </a:r>
            <a:r>
              <a:rPr lang="en-US" sz="1600" dirty="0" err="1"/>
              <a:t>eDRX</a:t>
            </a:r>
            <a:r>
              <a:rPr lang="en-US" sz="2400" dirty="0" smtClean="0"/>
              <a:t> </a:t>
            </a:r>
            <a:r>
              <a:rPr lang="en-US" sz="2400" dirty="0" smtClean="0"/>
              <a:t>= floor(UE_ID/</a:t>
            </a:r>
            <a:r>
              <a:rPr lang="en-US" sz="2400" dirty="0" err="1" smtClean="0"/>
              <a:t>T</a:t>
            </a:r>
            <a:r>
              <a:rPr lang="en-US" sz="1600" dirty="0" err="1" smtClean="0"/>
              <a:t>eDRX</a:t>
            </a:r>
            <a:r>
              <a:rPr lang="en-US" sz="2400" dirty="0" smtClean="0"/>
              <a:t>) mod K</a:t>
            </a:r>
          </a:p>
          <a:p>
            <a:pPr lvl="2"/>
            <a:r>
              <a:rPr lang="en-US" sz="2400" dirty="0" err="1"/>
              <a:t>T</a:t>
            </a:r>
            <a:r>
              <a:rPr lang="en-US" sz="1600" dirty="0" err="1"/>
              <a:t>eDRX</a:t>
            </a:r>
            <a:r>
              <a:rPr lang="en-US" sz="2400" dirty="0" smtClean="0"/>
              <a:t> </a:t>
            </a:r>
            <a:r>
              <a:rPr lang="en-US" sz="2400" dirty="0" smtClean="0"/>
              <a:t>= UE </a:t>
            </a:r>
            <a:r>
              <a:rPr lang="en-US" sz="2400" dirty="0" err="1" smtClean="0"/>
              <a:t>eDRX</a:t>
            </a:r>
            <a:r>
              <a:rPr lang="en-US" sz="2400" dirty="0" smtClean="0"/>
              <a:t> cycle configured </a:t>
            </a:r>
            <a:r>
              <a:rPr lang="en-US" sz="2400" dirty="0" smtClean="0"/>
              <a:t>by upper layers</a:t>
            </a:r>
            <a:endParaRPr lang="en-US" sz="2400" dirty="0" smtClean="0"/>
          </a:p>
          <a:p>
            <a:pPr lvl="2"/>
            <a:r>
              <a:rPr lang="en-US" sz="2400" dirty="0" smtClean="0"/>
              <a:t>K = 4 </a:t>
            </a:r>
          </a:p>
          <a:p>
            <a:pPr lvl="3"/>
            <a:r>
              <a:rPr lang="en-US" sz="2000" dirty="0" smtClean="0"/>
              <a:t>Confirm </a:t>
            </a:r>
            <a:r>
              <a:rPr lang="en-US" sz="2000" dirty="0" smtClean="0"/>
              <a:t>RAN2 </a:t>
            </a:r>
            <a:r>
              <a:rPr lang="en-US" sz="2000" dirty="0" smtClean="0"/>
              <a:t>working </a:t>
            </a:r>
            <a:r>
              <a:rPr lang="en-US" sz="2000" dirty="0" smtClean="0"/>
              <a:t>assumption of 4 starting points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49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</TotalTime>
  <Words>65</Words>
  <Application>Microsoft Office PowerPoint</Application>
  <PresentationFormat>Widescreen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WF on PTW starting offset</vt:lpstr>
      <vt:lpstr>Proposal: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eDRX</dc:title>
  <dc:creator>Qualcomm User</dc:creator>
  <cp:lastModifiedBy>Qualcomm User</cp:lastModifiedBy>
  <cp:revision>45</cp:revision>
  <dcterms:created xsi:type="dcterms:W3CDTF">2015-11-18T00:06:01Z</dcterms:created>
  <dcterms:modified xsi:type="dcterms:W3CDTF">2015-11-20T04:18:48Z</dcterms:modified>
</cp:coreProperties>
</file>