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18" autoAdjust="0"/>
    <p:restoredTop sz="88187" autoAdjust="0"/>
  </p:normalViewPr>
  <p:slideViewPr>
    <p:cSldViewPr snapToGrid="0">
      <p:cViewPr varScale="1">
        <p:scale>
          <a:sx n="80" d="100"/>
          <a:sy n="80" d="100"/>
        </p:scale>
        <p:origin x="114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E63803-5EA7-490E-B73A-C13A15D79928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764415D-E909-4E3F-951B-34C1F66376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86798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r>
              <a:rPr lang="en-US" b="1" dirty="0" smtClean="0"/>
              <a:t>Notes</a:t>
            </a:r>
            <a:r>
              <a:rPr lang="en-US" dirty="0" smtClean="0"/>
              <a:t>:</a:t>
            </a:r>
            <a:r>
              <a:rPr lang="en-US" baseline="0" dirty="0" smtClean="0"/>
              <a:t> </a:t>
            </a:r>
            <a:r>
              <a:rPr lang="en-US" dirty="0" smtClean="0"/>
              <a:t>RAN2</a:t>
            </a:r>
            <a:r>
              <a:rPr lang="en-US" baseline="0" dirty="0" smtClean="0"/>
              <a:t> has already agreed in principle to support paging notification for LC/EC UEs </a:t>
            </a:r>
          </a:p>
          <a:p>
            <a:pPr marL="171450" indent="-171450">
              <a:buFontTx/>
              <a:buChar char="-"/>
            </a:pPr>
            <a:r>
              <a:rPr lang="en-US" baseline="0" dirty="0" smtClean="0"/>
              <a:t>Paging notification will only be needed in the rare cases, but is needed to ensure that </a:t>
            </a:r>
            <a:r>
              <a:rPr lang="en-US" baseline="0" dirty="0" err="1" smtClean="0"/>
              <a:t>eDRX</a:t>
            </a:r>
            <a:r>
              <a:rPr lang="en-US" baseline="0" dirty="0" smtClean="0"/>
              <a:t> UEs do not suddenly become unreachable when a critical change happens.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64415D-E909-4E3F-951B-34C1F663765A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4583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5AEC7-6883-4B03-B570-559CF8D2452C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DE6A-0ACB-4F60-AB1D-2281CB345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87536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5AEC7-6883-4B03-B570-559CF8D2452C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DE6A-0ACB-4F60-AB1D-2281CB345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96068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5AEC7-6883-4B03-B570-559CF8D2452C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DE6A-0ACB-4F60-AB1D-2281CB345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42069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5AEC7-6883-4B03-B570-559CF8D2452C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DE6A-0ACB-4F60-AB1D-2281CB345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8896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5AEC7-6883-4B03-B570-559CF8D2452C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DE6A-0ACB-4F60-AB1D-2281CB345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5244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5AEC7-6883-4B03-B570-559CF8D2452C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DE6A-0ACB-4F60-AB1D-2281CB345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819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5AEC7-6883-4B03-B570-559CF8D2452C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DE6A-0ACB-4F60-AB1D-2281CB345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16437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5AEC7-6883-4B03-B570-559CF8D2452C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DE6A-0ACB-4F60-AB1D-2281CB345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17232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5AEC7-6883-4B03-B570-559CF8D2452C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DE6A-0ACB-4F60-AB1D-2281CB345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7115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5AEC7-6883-4B03-B570-559CF8D2452C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DE6A-0ACB-4F60-AB1D-2281CB345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99299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25AEC7-6883-4B03-B570-559CF8D2452C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EEDE6A-0ACB-4F60-AB1D-2281CB345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88730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25AEC7-6883-4B03-B570-559CF8D2452C}" type="datetimeFigureOut">
              <a:rPr lang="en-US" smtClean="0"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EEDE6A-0ACB-4F60-AB1D-2281CB3457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68029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SI update for </a:t>
            </a:r>
            <a:r>
              <a:rPr lang="en-US" dirty="0" err="1" smtClean="0"/>
              <a:t>eDRX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Qualcomm, Ericsson, Sierra Wireless, </a:t>
            </a:r>
            <a:r>
              <a:rPr lang="en-US" dirty="0" err="1" smtClean="0"/>
              <a:t>Gemalto</a:t>
            </a:r>
            <a:r>
              <a:rPr lang="en-US" dirty="0" smtClean="0"/>
              <a:t>, </a:t>
            </a:r>
            <a:r>
              <a:rPr lang="en-US" dirty="0" smtClean="0"/>
              <a:t>NTT DOCOMO, </a:t>
            </a:r>
            <a:r>
              <a:rPr lang="en-US" dirty="0" err="1" smtClean="0"/>
              <a:t>Mediatek</a:t>
            </a:r>
            <a:r>
              <a:rPr lang="en-US" dirty="0" smtClean="0"/>
              <a:t>, Softbank</a:t>
            </a:r>
            <a:r>
              <a:rPr lang="en-US" smtClean="0"/>
              <a:t>, </a:t>
            </a:r>
            <a:r>
              <a:rPr lang="en-US" smtClean="0"/>
              <a:t>Interdigital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501932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CA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</a:t>
            </a:r>
            <a:r>
              <a:rPr lang="en-CA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WG2 </a:t>
            </a:r>
            <a:r>
              <a:rPr lang="en-CA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Meeting </a:t>
            </a:r>
            <a:r>
              <a:rPr lang="en-CA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#92</a:t>
            </a:r>
            <a:r>
              <a:rPr lang="en-CA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	</a:t>
            </a:r>
            <a:r>
              <a:rPr lang="en-CA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R2-156930</a:t>
            </a:r>
            <a:endParaRPr lang="en-CA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CA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</a:t>
            </a:r>
            <a:r>
              <a:rPr lang="en-CA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16 </a:t>
            </a:r>
            <a:r>
              <a:rPr lang="en-CA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- </a:t>
            </a:r>
            <a:r>
              <a:rPr lang="en-CA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 </a:t>
            </a:r>
            <a:r>
              <a:rPr lang="en-CA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November </a:t>
            </a:r>
            <a:r>
              <a:rPr lang="en-CA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  <a:endParaRPr lang="en-CA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537657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If </a:t>
            </a:r>
            <a:r>
              <a:rPr lang="en-US" dirty="0" err="1" smtClean="0"/>
              <a:t>eDRX</a:t>
            </a:r>
            <a:r>
              <a:rPr lang="en-US" dirty="0" smtClean="0"/>
              <a:t> cycle &lt;= BCCH modification period, SI change notification follows the legacy procedure</a:t>
            </a:r>
          </a:p>
          <a:p>
            <a:r>
              <a:rPr lang="en-US" dirty="0" smtClean="0"/>
              <a:t>If </a:t>
            </a:r>
            <a:r>
              <a:rPr lang="en-US" dirty="0" err="1" smtClean="0"/>
              <a:t>eDRX</a:t>
            </a:r>
            <a:r>
              <a:rPr lang="en-US" dirty="0" smtClean="0"/>
              <a:t> cycle &gt; BCCH modification period</a:t>
            </a:r>
          </a:p>
          <a:p>
            <a:pPr lvl="1"/>
            <a:r>
              <a:rPr lang="en-US" dirty="0" smtClean="0"/>
              <a:t>UE acquires the </a:t>
            </a:r>
            <a:r>
              <a:rPr lang="en-US" i="1" dirty="0" err="1" smtClean="0"/>
              <a:t>systemInfoValueTag</a:t>
            </a:r>
            <a:r>
              <a:rPr lang="en-US" dirty="0" smtClean="0"/>
              <a:t> just before RRC Connection   </a:t>
            </a:r>
          </a:p>
          <a:p>
            <a:pPr lvl="1"/>
            <a:r>
              <a:rPr lang="en-US" dirty="0" smtClean="0"/>
              <a:t>In addition, paging notification of SI update is supported </a:t>
            </a:r>
          </a:p>
          <a:p>
            <a:pPr lvl="2"/>
            <a:r>
              <a:rPr lang="en-US" dirty="0" smtClean="0"/>
              <a:t>Justification: provide notification of upcoming critical (though rare) SI change that impacts UE reachability, such as changes to </a:t>
            </a:r>
            <a:r>
              <a:rPr lang="en-US" dirty="0" err="1" smtClean="0"/>
              <a:t>Pcch</a:t>
            </a:r>
            <a:r>
              <a:rPr lang="en-US" dirty="0" smtClean="0"/>
              <a:t>-Config or cell barring</a:t>
            </a:r>
          </a:p>
          <a:p>
            <a:pPr lvl="1"/>
            <a:r>
              <a:rPr lang="en-US" dirty="0" smtClean="0"/>
              <a:t>Paging notification mechanism</a:t>
            </a:r>
          </a:p>
          <a:p>
            <a:pPr lvl="2"/>
            <a:r>
              <a:rPr lang="en-US" dirty="0" smtClean="0"/>
              <a:t>A new indication </a:t>
            </a:r>
            <a:r>
              <a:rPr lang="en-GB" i="1" dirty="0" err="1" smtClean="0"/>
              <a:t>systemInfoModification-eDRX</a:t>
            </a:r>
            <a:r>
              <a:rPr lang="en-GB" i="1" dirty="0" smtClean="0"/>
              <a:t> </a:t>
            </a:r>
            <a:r>
              <a:rPr lang="en-GB" dirty="0" smtClean="0"/>
              <a:t>is defined in </a:t>
            </a:r>
            <a:r>
              <a:rPr lang="en-GB" i="1" dirty="0" smtClean="0"/>
              <a:t>Paging</a:t>
            </a:r>
            <a:r>
              <a:rPr lang="en-GB" dirty="0" smtClean="0"/>
              <a:t> message</a:t>
            </a:r>
            <a:endParaRPr lang="en-GB" i="1" dirty="0" smtClean="0"/>
          </a:p>
          <a:p>
            <a:pPr lvl="2"/>
            <a:r>
              <a:rPr lang="en-GB" dirty="0" smtClean="0"/>
              <a:t>When receiving the indication, </a:t>
            </a:r>
            <a:r>
              <a:rPr lang="en-GB" dirty="0" err="1" smtClean="0"/>
              <a:t>eDRX</a:t>
            </a:r>
            <a:r>
              <a:rPr lang="en-GB" dirty="0" smtClean="0"/>
              <a:t> UE acquires the new SI at the radio frame boundaries defined by</a:t>
            </a:r>
          </a:p>
          <a:p>
            <a:pPr lvl="3"/>
            <a:r>
              <a:rPr lang="en-GB" dirty="0" smtClean="0"/>
              <a:t>H-SFN mod </a:t>
            </a:r>
            <a:r>
              <a:rPr lang="en-GB" i="1" dirty="0" err="1" smtClean="0"/>
              <a:t>m_eDRX</a:t>
            </a:r>
            <a:r>
              <a:rPr lang="en-GB" dirty="0" smtClean="0"/>
              <a:t> = 0, where </a:t>
            </a:r>
            <a:r>
              <a:rPr lang="en-GB" i="1" dirty="0" err="1" smtClean="0"/>
              <a:t>m_eDRX</a:t>
            </a:r>
            <a:r>
              <a:rPr lang="en-GB" i="1" dirty="0" smtClean="0"/>
              <a:t> </a:t>
            </a:r>
            <a:r>
              <a:rPr lang="en-GB" dirty="0" smtClean="0"/>
              <a:t>is configured by System Information</a:t>
            </a:r>
          </a:p>
          <a:p>
            <a:pPr lvl="3"/>
            <a:endParaRPr lang="en-US" dirty="0" smtClean="0"/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54919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986</TotalTime>
  <Words>187</Words>
  <Application>Microsoft Office PowerPoint</Application>
  <PresentationFormat>Widescreen</PresentationFormat>
  <Paragraphs>19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 Unicode MS</vt:lpstr>
      <vt:lpstr>Arial</vt:lpstr>
      <vt:lpstr>Calibri</vt:lpstr>
      <vt:lpstr>Calibri Light</vt:lpstr>
      <vt:lpstr>Office Theme</vt:lpstr>
      <vt:lpstr>WF on SI update for eDRX</vt:lpstr>
      <vt:lpstr>Proposal: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eDRX</dc:title>
  <dc:creator>Qualcomm User</dc:creator>
  <cp:lastModifiedBy>Qualcomm User</cp:lastModifiedBy>
  <cp:revision>30</cp:revision>
  <dcterms:created xsi:type="dcterms:W3CDTF">2015-11-18T00:06:01Z</dcterms:created>
  <dcterms:modified xsi:type="dcterms:W3CDTF">2015-11-18T16:36:35Z</dcterms:modified>
</cp:coreProperties>
</file>