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F3F72-82E0-98E6-5569-8B9CB3AC44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038ED3-C375-997E-EBF7-DEBFCD4A00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TW"/>
              <a:t>Click to edit Master subtitle style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3C29F-9D9C-220E-2489-2BE85F40A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C3B687-2898-7C4F-8801-4541E0388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1B6BB-E2E9-7E7B-21A9-18B83B0A2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4003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7ABC-34A4-93A2-5EB1-003963038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6EBF08-52A7-676B-3284-627BCF91C6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7CDFF-FC36-A2AD-0408-2D836B031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295756-7D40-7EE6-19F0-9C738175B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BD03E-69ED-D237-30A9-B49C85777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1785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1D75A-8117-8258-EB7C-0A138125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1D7CBC-B855-5C03-C993-20738B47E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3B14A-7686-047B-D0FE-62FEDB461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5C12A-4BBE-04A6-D89C-5C3E62316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46B3C-9AA0-377B-D61E-F13F22A3B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6882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52275-B844-63BE-948F-99091FD2E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E7E27B-A850-8908-0A18-C9DD6565D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7A855-5621-2996-4715-F67E1D903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6A8A7-E38D-FB1B-259E-853327A01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559DF5-D083-4956-505A-58DC7DF23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0561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5A367-ABF1-64AF-9D3C-0A81553C9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F267F7-0E73-77C5-BF8C-006A9D70A2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47D31-3571-5D20-1810-8C7B54F57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78694-7E54-7B4E-54C9-6008AEC94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5E1977-EF3B-1483-1DFF-53F16221B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6980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3431E-F8D6-DDDA-7F11-3DE86B99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313BB-65B9-214C-C12B-4CA8D38BA4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FED03D-70A0-AB1F-C904-1A1BE999E0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5EC12-FDC6-6DA2-8BF6-27A1D066B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A18A32-C9BF-4A4E-1CB7-AE6E09316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985BDA-1974-72D2-CC23-F64C74C4B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951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CE503-E436-F876-26F1-36D877FFA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297556-F777-8651-C780-5C34E382B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E9F9F1-8C71-4486-ED55-417D5BE687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D39B5C-F3C5-DFEF-BF2C-F168C859C0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252DA7-C099-5FC7-A03A-C37B43B057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47088D-4CE5-C7DD-DDB9-9E1FE8010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EAB5EC-708B-6979-5C31-F5770CBCD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D9F7EB-300F-2272-CE86-40D91606D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1974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4AE31-8F58-6748-3B6A-558DF7FAF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B98F09-F6B4-E5A2-CE47-E67348373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7C2786-62C8-42B9-5F90-EBE2FC2AE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D0A2E6-0A22-1C4C-55AA-711FEF59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0687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E916BE-FE77-7BCD-7330-B4B903B15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CC1EB0-94AE-01DC-143C-E2C6886E6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C2CF-40C6-F643-809E-F75286984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6677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1491B-45F8-2169-44BF-4B01F5A72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B2F30-3E69-34F2-49F6-C2E14E6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DE494A-8AB6-71B0-71A6-4D41B56965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911F85-3226-15CA-7FFC-4F95D8B45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D54F7-34A7-B70B-4497-63F12EE6C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3C79CD-5E17-7E4D-EEFC-8D8A1FD4E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9920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43309-2726-120F-1D24-8A41FAFC6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D27F26-0FDE-C8C8-6D58-D19A48A894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A69962-F87E-CBB1-4ED0-5944FCAE59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0B28C3-939C-04EA-EB48-9BC59F9B7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F38198-8EAC-5DD4-587E-61D419DB8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E93FC3-E181-0966-BDB6-A6803B4B2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4735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FDD531-418F-558F-9398-60658E5F8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CA1CFE-C2DD-8CE1-E21D-91CA8CF6B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DD8A5-7C22-BE8A-FC67-C5E5E3F735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BA3CB-D646-4BAF-900A-22A97794029C}" type="datetimeFigureOut">
              <a:rPr lang="zh-TW" altLang="en-US" smtClean="0"/>
              <a:t>2023/2/28</a:t>
            </a:fld>
            <a:endParaRPr lang="zh-TW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5D9F1-9C97-CE37-4ACE-5A5CB306B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EE7B8-E19F-F9A2-4B22-C6D5EA0C37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FDF39-6E66-40DF-AADC-1E320747B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1375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13087-855E-30D5-3F15-15D30D59E2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R2-2302175 WF on Reference and Candidate Configurations for LTM</a:t>
            </a:r>
            <a:endParaRPr lang="zh-TW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095BF8-033B-42D7-70F0-B0EA38005B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MediaTek, Ericsson, Huawei, Nokia, Apple, ZTE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16855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50D54-4C0D-CC14-6C7E-8865A03C7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Proposals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EAE09-0A4A-C61A-CF9A-97163D811C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/>
              <a:t>Proposal 1: Explicit/ separated Reference configuration is optional for LTM</a:t>
            </a:r>
          </a:p>
          <a:p>
            <a:r>
              <a:rPr lang="en-US" altLang="zh-TW" dirty="0"/>
              <a:t>Proposal 2: If UE receives the explicit/ separated reference configuration:</a:t>
            </a:r>
          </a:p>
          <a:p>
            <a:pPr lvl="1"/>
            <a:r>
              <a:rPr lang="en-US" altLang="zh-TW" dirty="0"/>
              <a:t>Option 1: UE combines the reference and candidate configuration during preparation, UE applies combined configuration in execution</a:t>
            </a:r>
          </a:p>
          <a:p>
            <a:pPr lvl="1"/>
            <a:r>
              <a:rPr lang="en-US" altLang="zh-TW" dirty="0"/>
              <a:t>Option 2: UE Applies reference configuration on top of UE’s current configuration and then apply candidate (delta) configuration during execution</a:t>
            </a:r>
          </a:p>
          <a:p>
            <a:r>
              <a:rPr lang="en-US" altLang="zh-TW" dirty="0"/>
              <a:t>Proposal 3: If the explicit/ separated reference configuration is not signaled, the UE considers the UE’s current configuration as the reference configuration</a:t>
            </a:r>
          </a:p>
          <a:p>
            <a:pPr marL="457200" lvl="1" indent="0">
              <a:buNone/>
            </a:pP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408334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113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R2-2302175 WF on Reference and Candidate Configurations for LTM</vt:lpstr>
      <vt:lpstr>Proposals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Reference and Candidate Configuration for LTM</dc:title>
  <dc:creator>MediaTek (Li-Chuan)</dc:creator>
  <cp:lastModifiedBy>MediaTek (Li-Chuan)</cp:lastModifiedBy>
  <cp:revision>7</cp:revision>
  <dcterms:created xsi:type="dcterms:W3CDTF">2023-02-27T09:35:17Z</dcterms:created>
  <dcterms:modified xsi:type="dcterms:W3CDTF">2023-02-28T14:55:23Z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3bcef13-7cac-433f-ba1d-47a323951816_Enabled">
    <vt:lpwstr>true</vt:lpwstr>
  </property>
  <property fmtid="{D5CDD505-2E9C-101B-9397-08002B2CF9AE}" pid="3" name="MSIP_Label_83bcef13-7cac-433f-ba1d-47a323951816_SetDate">
    <vt:lpwstr>2023-02-27T09:36:43Z</vt:lpwstr>
  </property>
  <property fmtid="{D5CDD505-2E9C-101B-9397-08002B2CF9AE}" pid="4" name="MSIP_Label_83bcef13-7cac-433f-ba1d-47a323951816_Method">
    <vt:lpwstr>Privileged</vt:lpwstr>
  </property>
  <property fmtid="{D5CDD505-2E9C-101B-9397-08002B2CF9AE}" pid="5" name="MSIP_Label_83bcef13-7cac-433f-ba1d-47a323951816_Name">
    <vt:lpwstr>MTK_Unclassified</vt:lpwstr>
  </property>
  <property fmtid="{D5CDD505-2E9C-101B-9397-08002B2CF9AE}" pid="6" name="MSIP_Label_83bcef13-7cac-433f-ba1d-47a323951816_SiteId">
    <vt:lpwstr>a7687ede-7a6b-4ef6-bace-642f677fbe31</vt:lpwstr>
  </property>
  <property fmtid="{D5CDD505-2E9C-101B-9397-08002B2CF9AE}" pid="7" name="MSIP_Label_83bcef13-7cac-433f-ba1d-47a323951816_ActionId">
    <vt:lpwstr>06662028-01f4-4889-8388-6d8ff6af7286</vt:lpwstr>
  </property>
  <property fmtid="{D5CDD505-2E9C-101B-9397-08002B2CF9AE}" pid="8" name="MSIP_Label_83bcef13-7cac-433f-ba1d-47a323951816_ContentBits">
    <vt:lpwstr>0</vt:lpwstr>
  </property>
</Properties>
</file>