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13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12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8359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1332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480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0576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159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8611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916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513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844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3CA08-E3A2-47DD-8FEE-602198895820}" type="datetimeFigureOut">
              <a:rPr lang="fr-FR" smtClean="0"/>
              <a:t>22/04/2022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C414B-136A-421D-862E-F48B44BAB5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1088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/>
          </p:cNvPr>
          <p:cNvSpPr/>
          <p:nvPr/>
        </p:nvSpPr>
        <p:spPr>
          <a:xfrm>
            <a:off x="2624138" y="2260600"/>
            <a:ext cx="3887787" cy="31051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Rectangle 4">
            <a:extLst/>
          </p:cNvPr>
          <p:cNvSpPr/>
          <p:nvPr/>
        </p:nvSpPr>
        <p:spPr>
          <a:xfrm>
            <a:off x="2776538" y="2413000"/>
            <a:ext cx="3519487" cy="16684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grpSp>
        <p:nvGrpSpPr>
          <p:cNvPr id="6" name="Group 367"/>
          <p:cNvGrpSpPr>
            <a:grpSpLocks/>
          </p:cNvGrpSpPr>
          <p:nvPr/>
        </p:nvGrpSpPr>
        <p:grpSpPr bwMode="auto">
          <a:xfrm flipH="1">
            <a:off x="5238750" y="3375025"/>
            <a:ext cx="660400" cy="412750"/>
            <a:chOff x="612" y="3243"/>
            <a:chExt cx="717" cy="381"/>
          </a:xfrm>
        </p:grpSpPr>
        <p:sp>
          <p:nvSpPr>
            <p:cNvPr id="7" name="Freeform 368"/>
            <p:cNvSpPr>
              <a:spLocks noEditPoints="1"/>
            </p:cNvSpPr>
            <p:nvPr/>
          </p:nvSpPr>
          <p:spPr bwMode="auto">
            <a:xfrm>
              <a:off x="752" y="3243"/>
              <a:ext cx="577" cy="336"/>
            </a:xfrm>
            <a:custGeom>
              <a:avLst/>
              <a:gdLst>
                <a:gd name="T0" fmla="*/ 0 w 577"/>
                <a:gd name="T1" fmla="*/ 310 h 336"/>
                <a:gd name="T2" fmla="*/ 62 w 577"/>
                <a:gd name="T3" fmla="*/ 266 h 336"/>
                <a:gd name="T4" fmla="*/ 154 w 577"/>
                <a:gd name="T5" fmla="*/ 190 h 336"/>
                <a:gd name="T6" fmla="*/ 80 w 577"/>
                <a:gd name="T7" fmla="*/ 149 h 336"/>
                <a:gd name="T8" fmla="*/ 39 w 577"/>
                <a:gd name="T9" fmla="*/ 104 h 336"/>
                <a:gd name="T10" fmla="*/ 16 w 577"/>
                <a:gd name="T11" fmla="*/ 52 h 336"/>
                <a:gd name="T12" fmla="*/ 33 w 577"/>
                <a:gd name="T13" fmla="*/ 33 h 336"/>
                <a:gd name="T14" fmla="*/ 93 w 577"/>
                <a:gd name="T15" fmla="*/ 54 h 336"/>
                <a:gd name="T16" fmla="*/ 49 w 577"/>
                <a:gd name="T17" fmla="*/ 31 h 336"/>
                <a:gd name="T18" fmla="*/ 39 w 577"/>
                <a:gd name="T19" fmla="*/ 12 h 336"/>
                <a:gd name="T20" fmla="*/ 58 w 577"/>
                <a:gd name="T21" fmla="*/ 7 h 336"/>
                <a:gd name="T22" fmla="*/ 115 w 577"/>
                <a:gd name="T23" fmla="*/ 14 h 336"/>
                <a:gd name="T24" fmla="*/ 214 w 577"/>
                <a:gd name="T25" fmla="*/ 38 h 336"/>
                <a:gd name="T26" fmla="*/ 330 w 577"/>
                <a:gd name="T27" fmla="*/ 16 h 336"/>
                <a:gd name="T28" fmla="*/ 358 w 577"/>
                <a:gd name="T29" fmla="*/ 19 h 336"/>
                <a:gd name="T30" fmla="*/ 231 w 577"/>
                <a:gd name="T31" fmla="*/ 42 h 336"/>
                <a:gd name="T32" fmla="*/ 354 w 577"/>
                <a:gd name="T33" fmla="*/ 49 h 336"/>
                <a:gd name="T34" fmla="*/ 352 w 577"/>
                <a:gd name="T35" fmla="*/ 14 h 336"/>
                <a:gd name="T36" fmla="*/ 348 w 577"/>
                <a:gd name="T37" fmla="*/ 0 h 336"/>
                <a:gd name="T38" fmla="*/ 373 w 577"/>
                <a:gd name="T39" fmla="*/ 4 h 336"/>
                <a:gd name="T40" fmla="*/ 400 w 577"/>
                <a:gd name="T41" fmla="*/ 18 h 336"/>
                <a:gd name="T42" fmla="*/ 410 w 577"/>
                <a:gd name="T43" fmla="*/ 19 h 336"/>
                <a:gd name="T44" fmla="*/ 412 w 577"/>
                <a:gd name="T45" fmla="*/ 23 h 336"/>
                <a:gd name="T46" fmla="*/ 414 w 577"/>
                <a:gd name="T47" fmla="*/ 21 h 336"/>
                <a:gd name="T48" fmla="*/ 412 w 577"/>
                <a:gd name="T49" fmla="*/ 30 h 336"/>
                <a:gd name="T50" fmla="*/ 472 w 577"/>
                <a:gd name="T51" fmla="*/ 124 h 336"/>
                <a:gd name="T52" fmla="*/ 577 w 577"/>
                <a:gd name="T53" fmla="*/ 174 h 336"/>
                <a:gd name="T54" fmla="*/ 577 w 577"/>
                <a:gd name="T55" fmla="*/ 181 h 336"/>
                <a:gd name="T56" fmla="*/ 523 w 577"/>
                <a:gd name="T57" fmla="*/ 186 h 336"/>
                <a:gd name="T58" fmla="*/ 546 w 577"/>
                <a:gd name="T59" fmla="*/ 195 h 336"/>
                <a:gd name="T60" fmla="*/ 540 w 577"/>
                <a:gd name="T61" fmla="*/ 204 h 336"/>
                <a:gd name="T62" fmla="*/ 478 w 577"/>
                <a:gd name="T63" fmla="*/ 219 h 336"/>
                <a:gd name="T64" fmla="*/ 377 w 577"/>
                <a:gd name="T65" fmla="*/ 226 h 336"/>
                <a:gd name="T66" fmla="*/ 295 w 577"/>
                <a:gd name="T67" fmla="*/ 223 h 336"/>
                <a:gd name="T68" fmla="*/ 363 w 577"/>
                <a:gd name="T69" fmla="*/ 310 h 336"/>
                <a:gd name="T70" fmla="*/ 383 w 577"/>
                <a:gd name="T71" fmla="*/ 324 h 336"/>
                <a:gd name="T72" fmla="*/ 387 w 577"/>
                <a:gd name="T73" fmla="*/ 336 h 336"/>
                <a:gd name="T74" fmla="*/ 264 w 577"/>
                <a:gd name="T75" fmla="*/ 333 h 336"/>
                <a:gd name="T76" fmla="*/ 0 w 577"/>
                <a:gd name="T77" fmla="*/ 317 h 336"/>
                <a:gd name="T78" fmla="*/ 400 w 577"/>
                <a:gd name="T79" fmla="*/ 30 h 336"/>
                <a:gd name="T80" fmla="*/ 358 w 577"/>
                <a:gd name="T81" fmla="*/ 66 h 336"/>
                <a:gd name="T82" fmla="*/ 288 w 577"/>
                <a:gd name="T83" fmla="*/ 223 h 336"/>
                <a:gd name="T84" fmla="*/ 227 w 577"/>
                <a:gd name="T85" fmla="*/ 212 h 336"/>
                <a:gd name="T86" fmla="*/ 167 w 577"/>
                <a:gd name="T87" fmla="*/ 195 h 336"/>
                <a:gd name="T88" fmla="*/ 179 w 577"/>
                <a:gd name="T89" fmla="*/ 219 h 336"/>
                <a:gd name="T90" fmla="*/ 262 w 577"/>
                <a:gd name="T91" fmla="*/ 226 h 336"/>
                <a:gd name="T92" fmla="*/ 282 w 577"/>
                <a:gd name="T93" fmla="*/ 235 h 336"/>
                <a:gd name="T94" fmla="*/ 278 w 577"/>
                <a:gd name="T95" fmla="*/ 259 h 336"/>
                <a:gd name="T96" fmla="*/ 284 w 577"/>
                <a:gd name="T97" fmla="*/ 278 h 336"/>
                <a:gd name="T98" fmla="*/ 288 w 577"/>
                <a:gd name="T99" fmla="*/ 223 h 336"/>
                <a:gd name="T100" fmla="*/ 412 w 577"/>
                <a:gd name="T101" fmla="*/ 26 h 336"/>
                <a:gd name="T102" fmla="*/ 297 w 577"/>
                <a:gd name="T103" fmla="*/ 273 h 3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7"/>
                <a:gd name="T157" fmla="*/ 0 h 336"/>
                <a:gd name="T158" fmla="*/ 577 w 577"/>
                <a:gd name="T159" fmla="*/ 336 h 3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7" h="336">
                  <a:moveTo>
                    <a:pt x="0" y="317"/>
                  </a:moveTo>
                  <a:lnTo>
                    <a:pt x="0" y="317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14" y="298"/>
                  </a:lnTo>
                  <a:lnTo>
                    <a:pt x="29" y="288"/>
                  </a:lnTo>
                  <a:lnTo>
                    <a:pt x="45" y="276"/>
                  </a:lnTo>
                  <a:lnTo>
                    <a:pt x="62" y="266"/>
                  </a:lnTo>
                  <a:lnTo>
                    <a:pt x="74" y="259"/>
                  </a:lnTo>
                  <a:lnTo>
                    <a:pt x="86" y="250"/>
                  </a:lnTo>
                  <a:lnTo>
                    <a:pt x="107" y="233"/>
                  </a:lnTo>
                  <a:lnTo>
                    <a:pt x="154" y="190"/>
                  </a:lnTo>
                  <a:lnTo>
                    <a:pt x="132" y="181"/>
                  </a:lnTo>
                  <a:lnTo>
                    <a:pt x="113" y="171"/>
                  </a:lnTo>
                  <a:lnTo>
                    <a:pt x="97" y="161"/>
                  </a:lnTo>
                  <a:lnTo>
                    <a:pt x="80" y="149"/>
                  </a:lnTo>
                  <a:lnTo>
                    <a:pt x="68" y="138"/>
                  </a:lnTo>
                  <a:lnTo>
                    <a:pt x="55" y="126"/>
                  </a:lnTo>
                  <a:lnTo>
                    <a:pt x="45" y="114"/>
                  </a:lnTo>
                  <a:lnTo>
                    <a:pt x="39" y="104"/>
                  </a:lnTo>
                  <a:lnTo>
                    <a:pt x="33" y="93"/>
                  </a:lnTo>
                  <a:lnTo>
                    <a:pt x="27" y="83"/>
                  </a:lnTo>
                  <a:lnTo>
                    <a:pt x="20" y="66"/>
                  </a:lnTo>
                  <a:lnTo>
                    <a:pt x="16" y="52"/>
                  </a:lnTo>
                  <a:lnTo>
                    <a:pt x="16" y="45"/>
                  </a:lnTo>
                  <a:lnTo>
                    <a:pt x="27" y="23"/>
                  </a:lnTo>
                  <a:lnTo>
                    <a:pt x="29" y="26"/>
                  </a:lnTo>
                  <a:lnTo>
                    <a:pt x="33" y="33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7" y="37"/>
                  </a:lnTo>
                  <a:lnTo>
                    <a:pt x="93" y="54"/>
                  </a:lnTo>
                  <a:lnTo>
                    <a:pt x="86" y="52"/>
                  </a:lnTo>
                  <a:lnTo>
                    <a:pt x="72" y="45"/>
                  </a:lnTo>
                  <a:lnTo>
                    <a:pt x="58" y="37"/>
                  </a:lnTo>
                  <a:lnTo>
                    <a:pt x="49" y="31"/>
                  </a:lnTo>
                  <a:lnTo>
                    <a:pt x="45" y="26"/>
                  </a:lnTo>
                  <a:lnTo>
                    <a:pt x="41" y="23"/>
                  </a:lnTo>
                  <a:lnTo>
                    <a:pt x="39" y="18"/>
                  </a:lnTo>
                  <a:lnTo>
                    <a:pt x="39" y="12"/>
                  </a:lnTo>
                  <a:lnTo>
                    <a:pt x="43" y="11"/>
                  </a:lnTo>
                  <a:lnTo>
                    <a:pt x="45" y="7"/>
                  </a:lnTo>
                  <a:lnTo>
                    <a:pt x="51" y="7"/>
                  </a:lnTo>
                  <a:lnTo>
                    <a:pt x="58" y="7"/>
                  </a:lnTo>
                  <a:lnTo>
                    <a:pt x="66" y="7"/>
                  </a:lnTo>
                  <a:lnTo>
                    <a:pt x="80" y="9"/>
                  </a:lnTo>
                  <a:lnTo>
                    <a:pt x="97" y="11"/>
                  </a:lnTo>
                  <a:lnTo>
                    <a:pt x="115" y="14"/>
                  </a:lnTo>
                  <a:lnTo>
                    <a:pt x="148" y="21"/>
                  </a:lnTo>
                  <a:lnTo>
                    <a:pt x="181" y="30"/>
                  </a:lnTo>
                  <a:lnTo>
                    <a:pt x="212" y="38"/>
                  </a:lnTo>
                  <a:lnTo>
                    <a:pt x="214" y="38"/>
                  </a:lnTo>
                  <a:lnTo>
                    <a:pt x="227" y="37"/>
                  </a:lnTo>
                  <a:lnTo>
                    <a:pt x="284" y="23"/>
                  </a:lnTo>
                  <a:lnTo>
                    <a:pt x="315" y="18"/>
                  </a:lnTo>
                  <a:lnTo>
                    <a:pt x="330" y="16"/>
                  </a:lnTo>
                  <a:lnTo>
                    <a:pt x="344" y="14"/>
                  </a:lnTo>
                  <a:lnTo>
                    <a:pt x="348" y="16"/>
                  </a:lnTo>
                  <a:lnTo>
                    <a:pt x="354" y="16"/>
                  </a:lnTo>
                  <a:lnTo>
                    <a:pt x="358" y="19"/>
                  </a:lnTo>
                  <a:lnTo>
                    <a:pt x="346" y="19"/>
                  </a:lnTo>
                  <a:lnTo>
                    <a:pt x="336" y="21"/>
                  </a:lnTo>
                  <a:lnTo>
                    <a:pt x="311" y="24"/>
                  </a:lnTo>
                  <a:lnTo>
                    <a:pt x="231" y="42"/>
                  </a:lnTo>
                  <a:lnTo>
                    <a:pt x="282" y="57"/>
                  </a:lnTo>
                  <a:lnTo>
                    <a:pt x="334" y="73"/>
                  </a:lnTo>
                  <a:lnTo>
                    <a:pt x="344" y="61"/>
                  </a:lnTo>
                  <a:lnTo>
                    <a:pt x="354" y="49"/>
                  </a:lnTo>
                  <a:lnTo>
                    <a:pt x="371" y="23"/>
                  </a:lnTo>
                  <a:lnTo>
                    <a:pt x="365" y="19"/>
                  </a:lnTo>
                  <a:lnTo>
                    <a:pt x="358" y="16"/>
                  </a:lnTo>
                  <a:lnTo>
                    <a:pt x="352" y="14"/>
                  </a:lnTo>
                  <a:lnTo>
                    <a:pt x="348" y="9"/>
                  </a:lnTo>
                  <a:lnTo>
                    <a:pt x="348" y="6"/>
                  </a:lnTo>
                  <a:lnTo>
                    <a:pt x="348" y="2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3" y="4"/>
                  </a:lnTo>
                  <a:lnTo>
                    <a:pt x="373" y="7"/>
                  </a:lnTo>
                  <a:lnTo>
                    <a:pt x="400" y="18"/>
                  </a:lnTo>
                  <a:lnTo>
                    <a:pt x="402" y="18"/>
                  </a:lnTo>
                  <a:lnTo>
                    <a:pt x="406" y="19"/>
                  </a:lnTo>
                  <a:lnTo>
                    <a:pt x="410" y="19"/>
                  </a:lnTo>
                  <a:lnTo>
                    <a:pt x="412" y="21"/>
                  </a:lnTo>
                  <a:lnTo>
                    <a:pt x="412" y="23"/>
                  </a:lnTo>
                  <a:lnTo>
                    <a:pt x="412" y="21"/>
                  </a:lnTo>
                  <a:lnTo>
                    <a:pt x="412" y="19"/>
                  </a:lnTo>
                  <a:lnTo>
                    <a:pt x="414" y="21"/>
                  </a:lnTo>
                  <a:lnTo>
                    <a:pt x="414" y="26"/>
                  </a:lnTo>
                  <a:lnTo>
                    <a:pt x="414" y="28"/>
                  </a:lnTo>
                  <a:lnTo>
                    <a:pt x="412" y="30"/>
                  </a:lnTo>
                  <a:lnTo>
                    <a:pt x="410" y="64"/>
                  </a:lnTo>
                  <a:lnTo>
                    <a:pt x="408" y="99"/>
                  </a:lnTo>
                  <a:lnTo>
                    <a:pt x="441" y="111"/>
                  </a:lnTo>
                  <a:lnTo>
                    <a:pt x="472" y="124"/>
                  </a:lnTo>
                  <a:lnTo>
                    <a:pt x="501" y="136"/>
                  </a:lnTo>
                  <a:lnTo>
                    <a:pt x="530" y="150"/>
                  </a:lnTo>
                  <a:lnTo>
                    <a:pt x="554" y="162"/>
                  </a:lnTo>
                  <a:lnTo>
                    <a:pt x="577" y="174"/>
                  </a:lnTo>
                  <a:lnTo>
                    <a:pt x="577" y="176"/>
                  </a:lnTo>
                  <a:lnTo>
                    <a:pt x="577" y="178"/>
                  </a:lnTo>
                  <a:lnTo>
                    <a:pt x="577" y="180"/>
                  </a:lnTo>
                  <a:lnTo>
                    <a:pt x="577" y="181"/>
                  </a:lnTo>
                  <a:lnTo>
                    <a:pt x="573" y="180"/>
                  </a:lnTo>
                  <a:lnTo>
                    <a:pt x="534" y="185"/>
                  </a:lnTo>
                  <a:lnTo>
                    <a:pt x="534" y="188"/>
                  </a:lnTo>
                  <a:lnTo>
                    <a:pt x="523" y="186"/>
                  </a:lnTo>
                  <a:lnTo>
                    <a:pt x="542" y="193"/>
                  </a:lnTo>
                  <a:lnTo>
                    <a:pt x="546" y="190"/>
                  </a:lnTo>
                  <a:lnTo>
                    <a:pt x="546" y="192"/>
                  </a:lnTo>
                  <a:lnTo>
                    <a:pt x="546" y="195"/>
                  </a:lnTo>
                  <a:lnTo>
                    <a:pt x="548" y="197"/>
                  </a:lnTo>
                  <a:lnTo>
                    <a:pt x="546" y="199"/>
                  </a:lnTo>
                  <a:lnTo>
                    <a:pt x="542" y="200"/>
                  </a:lnTo>
                  <a:lnTo>
                    <a:pt x="540" y="204"/>
                  </a:lnTo>
                  <a:lnTo>
                    <a:pt x="530" y="207"/>
                  </a:lnTo>
                  <a:lnTo>
                    <a:pt x="519" y="211"/>
                  </a:lnTo>
                  <a:lnTo>
                    <a:pt x="501" y="214"/>
                  </a:lnTo>
                  <a:lnTo>
                    <a:pt x="478" y="219"/>
                  </a:lnTo>
                  <a:lnTo>
                    <a:pt x="449" y="223"/>
                  </a:lnTo>
                  <a:lnTo>
                    <a:pt x="416" y="226"/>
                  </a:lnTo>
                  <a:lnTo>
                    <a:pt x="396" y="226"/>
                  </a:lnTo>
                  <a:lnTo>
                    <a:pt x="377" y="226"/>
                  </a:lnTo>
                  <a:lnTo>
                    <a:pt x="358" y="226"/>
                  </a:lnTo>
                  <a:lnTo>
                    <a:pt x="338" y="226"/>
                  </a:lnTo>
                  <a:lnTo>
                    <a:pt x="317" y="224"/>
                  </a:lnTo>
                  <a:lnTo>
                    <a:pt x="295" y="223"/>
                  </a:lnTo>
                  <a:lnTo>
                    <a:pt x="297" y="245"/>
                  </a:lnTo>
                  <a:lnTo>
                    <a:pt x="297" y="269"/>
                  </a:lnTo>
                  <a:lnTo>
                    <a:pt x="330" y="290"/>
                  </a:lnTo>
                  <a:lnTo>
                    <a:pt x="363" y="310"/>
                  </a:lnTo>
                  <a:lnTo>
                    <a:pt x="375" y="317"/>
                  </a:lnTo>
                  <a:lnTo>
                    <a:pt x="377" y="317"/>
                  </a:lnTo>
                  <a:lnTo>
                    <a:pt x="379" y="321"/>
                  </a:lnTo>
                  <a:lnTo>
                    <a:pt x="383" y="324"/>
                  </a:lnTo>
                  <a:lnTo>
                    <a:pt x="387" y="329"/>
                  </a:lnTo>
                  <a:lnTo>
                    <a:pt x="387" y="333"/>
                  </a:lnTo>
                  <a:lnTo>
                    <a:pt x="387" y="335"/>
                  </a:lnTo>
                  <a:lnTo>
                    <a:pt x="387" y="336"/>
                  </a:lnTo>
                  <a:lnTo>
                    <a:pt x="383" y="336"/>
                  </a:lnTo>
                  <a:lnTo>
                    <a:pt x="371" y="336"/>
                  </a:lnTo>
                  <a:lnTo>
                    <a:pt x="325" y="335"/>
                  </a:lnTo>
                  <a:lnTo>
                    <a:pt x="264" y="333"/>
                  </a:lnTo>
                  <a:lnTo>
                    <a:pt x="191" y="328"/>
                  </a:lnTo>
                  <a:lnTo>
                    <a:pt x="60" y="321"/>
                  </a:lnTo>
                  <a:lnTo>
                    <a:pt x="0" y="317"/>
                  </a:lnTo>
                  <a:close/>
                  <a:moveTo>
                    <a:pt x="396" y="95"/>
                  </a:moveTo>
                  <a:lnTo>
                    <a:pt x="396" y="95"/>
                  </a:lnTo>
                  <a:lnTo>
                    <a:pt x="398" y="62"/>
                  </a:lnTo>
                  <a:lnTo>
                    <a:pt x="400" y="30"/>
                  </a:lnTo>
                  <a:lnTo>
                    <a:pt x="394" y="28"/>
                  </a:lnTo>
                  <a:lnTo>
                    <a:pt x="385" y="26"/>
                  </a:lnTo>
                  <a:lnTo>
                    <a:pt x="367" y="52"/>
                  </a:lnTo>
                  <a:lnTo>
                    <a:pt x="358" y="66"/>
                  </a:lnTo>
                  <a:lnTo>
                    <a:pt x="346" y="78"/>
                  </a:lnTo>
                  <a:lnTo>
                    <a:pt x="396" y="95"/>
                  </a:lnTo>
                  <a:close/>
                  <a:moveTo>
                    <a:pt x="288" y="223"/>
                  </a:moveTo>
                  <a:lnTo>
                    <a:pt x="288" y="223"/>
                  </a:lnTo>
                  <a:lnTo>
                    <a:pt x="260" y="219"/>
                  </a:lnTo>
                  <a:lnTo>
                    <a:pt x="243" y="216"/>
                  </a:lnTo>
                  <a:lnTo>
                    <a:pt x="227" y="212"/>
                  </a:lnTo>
                  <a:lnTo>
                    <a:pt x="212" y="209"/>
                  </a:lnTo>
                  <a:lnTo>
                    <a:pt x="196" y="205"/>
                  </a:lnTo>
                  <a:lnTo>
                    <a:pt x="181" y="200"/>
                  </a:lnTo>
                  <a:lnTo>
                    <a:pt x="167" y="195"/>
                  </a:lnTo>
                  <a:lnTo>
                    <a:pt x="142" y="217"/>
                  </a:lnTo>
                  <a:lnTo>
                    <a:pt x="150" y="217"/>
                  </a:lnTo>
                  <a:lnTo>
                    <a:pt x="161" y="217"/>
                  </a:lnTo>
                  <a:lnTo>
                    <a:pt x="179" y="219"/>
                  </a:lnTo>
                  <a:lnTo>
                    <a:pt x="204" y="223"/>
                  </a:lnTo>
                  <a:lnTo>
                    <a:pt x="227" y="223"/>
                  </a:lnTo>
                  <a:lnTo>
                    <a:pt x="249" y="224"/>
                  </a:lnTo>
                  <a:lnTo>
                    <a:pt x="262" y="226"/>
                  </a:lnTo>
                  <a:lnTo>
                    <a:pt x="272" y="228"/>
                  </a:lnTo>
                  <a:lnTo>
                    <a:pt x="274" y="230"/>
                  </a:lnTo>
                  <a:lnTo>
                    <a:pt x="278" y="230"/>
                  </a:lnTo>
                  <a:lnTo>
                    <a:pt x="282" y="235"/>
                  </a:lnTo>
                  <a:lnTo>
                    <a:pt x="284" y="240"/>
                  </a:lnTo>
                  <a:lnTo>
                    <a:pt x="284" y="243"/>
                  </a:lnTo>
                  <a:lnTo>
                    <a:pt x="280" y="254"/>
                  </a:lnTo>
                  <a:lnTo>
                    <a:pt x="278" y="259"/>
                  </a:lnTo>
                  <a:lnTo>
                    <a:pt x="278" y="264"/>
                  </a:lnTo>
                  <a:lnTo>
                    <a:pt x="280" y="269"/>
                  </a:lnTo>
                  <a:lnTo>
                    <a:pt x="282" y="273"/>
                  </a:lnTo>
                  <a:lnTo>
                    <a:pt x="284" y="278"/>
                  </a:lnTo>
                  <a:lnTo>
                    <a:pt x="288" y="283"/>
                  </a:lnTo>
                  <a:lnTo>
                    <a:pt x="288" y="252"/>
                  </a:lnTo>
                  <a:lnTo>
                    <a:pt x="288" y="223"/>
                  </a:lnTo>
                  <a:close/>
                  <a:moveTo>
                    <a:pt x="412" y="26"/>
                  </a:moveTo>
                  <a:lnTo>
                    <a:pt x="412" y="26"/>
                  </a:lnTo>
                  <a:close/>
                  <a:moveTo>
                    <a:pt x="297" y="276"/>
                  </a:moveTo>
                  <a:lnTo>
                    <a:pt x="297" y="274"/>
                  </a:lnTo>
                  <a:lnTo>
                    <a:pt x="297" y="273"/>
                  </a:lnTo>
                  <a:lnTo>
                    <a:pt x="297" y="2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8" name="Freeform 369"/>
            <p:cNvSpPr>
              <a:spLocks/>
            </p:cNvSpPr>
            <p:nvPr/>
          </p:nvSpPr>
          <p:spPr bwMode="auto">
            <a:xfrm>
              <a:off x="612" y="3566"/>
              <a:ext cx="696" cy="58"/>
            </a:xfrm>
            <a:custGeom>
              <a:avLst/>
              <a:gdLst>
                <a:gd name="T0" fmla="*/ 696 w 696"/>
                <a:gd name="T1" fmla="*/ 29 h 58"/>
                <a:gd name="T2" fmla="*/ 692 w 696"/>
                <a:gd name="T3" fmla="*/ 27 h 58"/>
                <a:gd name="T4" fmla="*/ 663 w 696"/>
                <a:gd name="T5" fmla="*/ 25 h 58"/>
                <a:gd name="T6" fmla="*/ 597 w 696"/>
                <a:gd name="T7" fmla="*/ 24 h 58"/>
                <a:gd name="T8" fmla="*/ 575 w 696"/>
                <a:gd name="T9" fmla="*/ 20 h 58"/>
                <a:gd name="T10" fmla="*/ 575 w 696"/>
                <a:gd name="T11" fmla="*/ 15 h 58"/>
                <a:gd name="T12" fmla="*/ 536 w 696"/>
                <a:gd name="T13" fmla="*/ 12 h 58"/>
                <a:gd name="T14" fmla="*/ 474 w 696"/>
                <a:gd name="T15" fmla="*/ 6 h 58"/>
                <a:gd name="T16" fmla="*/ 430 w 696"/>
                <a:gd name="T17" fmla="*/ 1 h 58"/>
                <a:gd name="T18" fmla="*/ 367 w 696"/>
                <a:gd name="T19" fmla="*/ 0 h 58"/>
                <a:gd name="T20" fmla="*/ 290 w 696"/>
                <a:gd name="T21" fmla="*/ 0 h 58"/>
                <a:gd name="T22" fmla="*/ 214 w 696"/>
                <a:gd name="T23" fmla="*/ 3 h 58"/>
                <a:gd name="T24" fmla="*/ 140 w 696"/>
                <a:gd name="T25" fmla="*/ 5 h 58"/>
                <a:gd name="T26" fmla="*/ 101 w 696"/>
                <a:gd name="T27" fmla="*/ 15 h 58"/>
                <a:gd name="T28" fmla="*/ 99 w 696"/>
                <a:gd name="T29" fmla="*/ 20 h 58"/>
                <a:gd name="T30" fmla="*/ 90 w 696"/>
                <a:gd name="T31" fmla="*/ 25 h 58"/>
                <a:gd name="T32" fmla="*/ 68 w 696"/>
                <a:gd name="T33" fmla="*/ 27 h 58"/>
                <a:gd name="T34" fmla="*/ 16 w 696"/>
                <a:gd name="T35" fmla="*/ 32 h 58"/>
                <a:gd name="T36" fmla="*/ 10 w 696"/>
                <a:gd name="T37" fmla="*/ 37 h 58"/>
                <a:gd name="T38" fmla="*/ 47 w 696"/>
                <a:gd name="T39" fmla="*/ 39 h 58"/>
                <a:gd name="T40" fmla="*/ 96 w 696"/>
                <a:gd name="T41" fmla="*/ 41 h 58"/>
                <a:gd name="T42" fmla="*/ 167 w 696"/>
                <a:gd name="T43" fmla="*/ 43 h 58"/>
                <a:gd name="T44" fmla="*/ 233 w 696"/>
                <a:gd name="T45" fmla="*/ 44 h 58"/>
                <a:gd name="T46" fmla="*/ 356 w 696"/>
                <a:gd name="T47" fmla="*/ 46 h 58"/>
                <a:gd name="T48" fmla="*/ 360 w 696"/>
                <a:gd name="T49" fmla="*/ 50 h 58"/>
                <a:gd name="T50" fmla="*/ 377 w 696"/>
                <a:gd name="T51" fmla="*/ 55 h 58"/>
                <a:gd name="T52" fmla="*/ 402 w 696"/>
                <a:gd name="T53" fmla="*/ 56 h 58"/>
                <a:gd name="T54" fmla="*/ 422 w 696"/>
                <a:gd name="T55" fmla="*/ 58 h 58"/>
                <a:gd name="T56" fmla="*/ 439 w 696"/>
                <a:gd name="T57" fmla="*/ 56 h 58"/>
                <a:gd name="T58" fmla="*/ 453 w 696"/>
                <a:gd name="T59" fmla="*/ 53 h 58"/>
                <a:gd name="T60" fmla="*/ 468 w 696"/>
                <a:gd name="T61" fmla="*/ 51 h 58"/>
                <a:gd name="T62" fmla="*/ 480 w 696"/>
                <a:gd name="T63" fmla="*/ 51 h 58"/>
                <a:gd name="T64" fmla="*/ 496 w 696"/>
                <a:gd name="T65" fmla="*/ 55 h 58"/>
                <a:gd name="T66" fmla="*/ 513 w 696"/>
                <a:gd name="T67" fmla="*/ 56 h 58"/>
                <a:gd name="T68" fmla="*/ 577 w 696"/>
                <a:gd name="T69" fmla="*/ 53 h 58"/>
                <a:gd name="T70" fmla="*/ 612 w 696"/>
                <a:gd name="T71" fmla="*/ 51 h 58"/>
                <a:gd name="T72" fmla="*/ 637 w 696"/>
                <a:gd name="T73" fmla="*/ 48 h 58"/>
                <a:gd name="T74" fmla="*/ 649 w 696"/>
                <a:gd name="T75" fmla="*/ 46 h 58"/>
                <a:gd name="T76" fmla="*/ 665 w 696"/>
                <a:gd name="T77" fmla="*/ 44 h 58"/>
                <a:gd name="T78" fmla="*/ 682 w 696"/>
                <a:gd name="T79" fmla="*/ 41 h 58"/>
                <a:gd name="T80" fmla="*/ 696 w 696"/>
                <a:gd name="T81" fmla="*/ 29 h 5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96"/>
                <a:gd name="T124" fmla="*/ 0 h 58"/>
                <a:gd name="T125" fmla="*/ 696 w 696"/>
                <a:gd name="T126" fmla="*/ 58 h 5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96" h="58">
                  <a:moveTo>
                    <a:pt x="696" y="29"/>
                  </a:moveTo>
                  <a:lnTo>
                    <a:pt x="696" y="29"/>
                  </a:lnTo>
                  <a:lnTo>
                    <a:pt x="694" y="29"/>
                  </a:lnTo>
                  <a:lnTo>
                    <a:pt x="692" y="27"/>
                  </a:lnTo>
                  <a:lnTo>
                    <a:pt x="682" y="27"/>
                  </a:lnTo>
                  <a:lnTo>
                    <a:pt x="663" y="25"/>
                  </a:lnTo>
                  <a:lnTo>
                    <a:pt x="641" y="25"/>
                  </a:lnTo>
                  <a:lnTo>
                    <a:pt x="597" y="24"/>
                  </a:lnTo>
                  <a:lnTo>
                    <a:pt x="573" y="24"/>
                  </a:lnTo>
                  <a:lnTo>
                    <a:pt x="575" y="20"/>
                  </a:lnTo>
                  <a:lnTo>
                    <a:pt x="575" y="19"/>
                  </a:lnTo>
                  <a:lnTo>
                    <a:pt x="575" y="15"/>
                  </a:lnTo>
                  <a:lnTo>
                    <a:pt x="575" y="13"/>
                  </a:lnTo>
                  <a:lnTo>
                    <a:pt x="536" y="12"/>
                  </a:lnTo>
                  <a:lnTo>
                    <a:pt x="496" y="8"/>
                  </a:lnTo>
                  <a:lnTo>
                    <a:pt x="474" y="6"/>
                  </a:lnTo>
                  <a:lnTo>
                    <a:pt x="453" y="3"/>
                  </a:lnTo>
                  <a:lnTo>
                    <a:pt x="430" y="1"/>
                  </a:lnTo>
                  <a:lnTo>
                    <a:pt x="406" y="0"/>
                  </a:lnTo>
                  <a:lnTo>
                    <a:pt x="367" y="0"/>
                  </a:lnTo>
                  <a:lnTo>
                    <a:pt x="329" y="0"/>
                  </a:lnTo>
                  <a:lnTo>
                    <a:pt x="290" y="0"/>
                  </a:lnTo>
                  <a:lnTo>
                    <a:pt x="253" y="1"/>
                  </a:lnTo>
                  <a:lnTo>
                    <a:pt x="214" y="3"/>
                  </a:lnTo>
                  <a:lnTo>
                    <a:pt x="177" y="5"/>
                  </a:lnTo>
                  <a:lnTo>
                    <a:pt x="140" y="5"/>
                  </a:lnTo>
                  <a:lnTo>
                    <a:pt x="101" y="5"/>
                  </a:lnTo>
                  <a:lnTo>
                    <a:pt x="101" y="15"/>
                  </a:lnTo>
                  <a:lnTo>
                    <a:pt x="99" y="19"/>
                  </a:lnTo>
                  <a:lnTo>
                    <a:pt x="99" y="20"/>
                  </a:lnTo>
                  <a:lnTo>
                    <a:pt x="94" y="24"/>
                  </a:lnTo>
                  <a:lnTo>
                    <a:pt x="90" y="25"/>
                  </a:lnTo>
                  <a:lnTo>
                    <a:pt x="80" y="27"/>
                  </a:lnTo>
                  <a:lnTo>
                    <a:pt x="68" y="27"/>
                  </a:lnTo>
                  <a:lnTo>
                    <a:pt x="33" y="31"/>
                  </a:lnTo>
                  <a:lnTo>
                    <a:pt x="16" y="32"/>
                  </a:lnTo>
                  <a:lnTo>
                    <a:pt x="0" y="36"/>
                  </a:lnTo>
                  <a:lnTo>
                    <a:pt x="10" y="37"/>
                  </a:lnTo>
                  <a:lnTo>
                    <a:pt x="22" y="37"/>
                  </a:lnTo>
                  <a:lnTo>
                    <a:pt x="47" y="39"/>
                  </a:lnTo>
                  <a:lnTo>
                    <a:pt x="72" y="39"/>
                  </a:lnTo>
                  <a:lnTo>
                    <a:pt x="96" y="41"/>
                  </a:lnTo>
                  <a:lnTo>
                    <a:pt x="144" y="41"/>
                  </a:lnTo>
                  <a:lnTo>
                    <a:pt x="167" y="43"/>
                  </a:lnTo>
                  <a:lnTo>
                    <a:pt x="191" y="44"/>
                  </a:lnTo>
                  <a:lnTo>
                    <a:pt x="233" y="44"/>
                  </a:lnTo>
                  <a:lnTo>
                    <a:pt x="274" y="46"/>
                  </a:lnTo>
                  <a:lnTo>
                    <a:pt x="356" y="46"/>
                  </a:lnTo>
                  <a:lnTo>
                    <a:pt x="358" y="48"/>
                  </a:lnTo>
                  <a:lnTo>
                    <a:pt x="360" y="50"/>
                  </a:lnTo>
                  <a:lnTo>
                    <a:pt x="369" y="53"/>
                  </a:lnTo>
                  <a:lnTo>
                    <a:pt x="377" y="55"/>
                  </a:lnTo>
                  <a:lnTo>
                    <a:pt x="389" y="56"/>
                  </a:lnTo>
                  <a:lnTo>
                    <a:pt x="402" y="56"/>
                  </a:lnTo>
                  <a:lnTo>
                    <a:pt x="412" y="58"/>
                  </a:lnTo>
                  <a:lnTo>
                    <a:pt x="422" y="58"/>
                  </a:lnTo>
                  <a:lnTo>
                    <a:pt x="430" y="56"/>
                  </a:lnTo>
                  <a:lnTo>
                    <a:pt x="439" y="56"/>
                  </a:lnTo>
                  <a:lnTo>
                    <a:pt x="447" y="55"/>
                  </a:lnTo>
                  <a:lnTo>
                    <a:pt x="453" y="53"/>
                  </a:lnTo>
                  <a:lnTo>
                    <a:pt x="459" y="51"/>
                  </a:lnTo>
                  <a:lnTo>
                    <a:pt x="468" y="51"/>
                  </a:lnTo>
                  <a:lnTo>
                    <a:pt x="474" y="51"/>
                  </a:lnTo>
                  <a:lnTo>
                    <a:pt x="480" y="51"/>
                  </a:lnTo>
                  <a:lnTo>
                    <a:pt x="486" y="53"/>
                  </a:lnTo>
                  <a:lnTo>
                    <a:pt x="496" y="55"/>
                  </a:lnTo>
                  <a:lnTo>
                    <a:pt x="505" y="56"/>
                  </a:lnTo>
                  <a:lnTo>
                    <a:pt x="513" y="56"/>
                  </a:lnTo>
                  <a:lnTo>
                    <a:pt x="542" y="55"/>
                  </a:lnTo>
                  <a:lnTo>
                    <a:pt x="577" y="53"/>
                  </a:lnTo>
                  <a:lnTo>
                    <a:pt x="593" y="53"/>
                  </a:lnTo>
                  <a:lnTo>
                    <a:pt x="612" y="51"/>
                  </a:lnTo>
                  <a:lnTo>
                    <a:pt x="624" y="50"/>
                  </a:lnTo>
                  <a:lnTo>
                    <a:pt x="637" y="48"/>
                  </a:lnTo>
                  <a:lnTo>
                    <a:pt x="645" y="46"/>
                  </a:lnTo>
                  <a:lnTo>
                    <a:pt x="649" y="46"/>
                  </a:lnTo>
                  <a:lnTo>
                    <a:pt x="659" y="46"/>
                  </a:lnTo>
                  <a:lnTo>
                    <a:pt x="665" y="44"/>
                  </a:lnTo>
                  <a:lnTo>
                    <a:pt x="672" y="43"/>
                  </a:lnTo>
                  <a:lnTo>
                    <a:pt x="682" y="41"/>
                  </a:lnTo>
                  <a:lnTo>
                    <a:pt x="696" y="36"/>
                  </a:lnTo>
                  <a:lnTo>
                    <a:pt x="696" y="2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9" name="Freeform 370"/>
            <p:cNvSpPr>
              <a:spLocks/>
            </p:cNvSpPr>
            <p:nvPr/>
          </p:nvSpPr>
          <p:spPr bwMode="auto">
            <a:xfrm>
              <a:off x="752" y="3460"/>
              <a:ext cx="354" cy="118"/>
            </a:xfrm>
            <a:custGeom>
              <a:avLst/>
              <a:gdLst>
                <a:gd name="T0" fmla="*/ 0 w 354"/>
                <a:gd name="T1" fmla="*/ 93 h 118"/>
                <a:gd name="T2" fmla="*/ 0 w 354"/>
                <a:gd name="T3" fmla="*/ 93 h 118"/>
                <a:gd name="T4" fmla="*/ 14 w 354"/>
                <a:gd name="T5" fmla="*/ 81 h 118"/>
                <a:gd name="T6" fmla="*/ 29 w 354"/>
                <a:gd name="T7" fmla="*/ 71 h 118"/>
                <a:gd name="T8" fmla="*/ 45 w 354"/>
                <a:gd name="T9" fmla="*/ 59 h 118"/>
                <a:gd name="T10" fmla="*/ 62 w 354"/>
                <a:gd name="T11" fmla="*/ 49 h 118"/>
                <a:gd name="T12" fmla="*/ 78 w 354"/>
                <a:gd name="T13" fmla="*/ 40 h 118"/>
                <a:gd name="T14" fmla="*/ 90 w 354"/>
                <a:gd name="T15" fmla="*/ 30 h 118"/>
                <a:gd name="T16" fmla="*/ 105 w 354"/>
                <a:gd name="T17" fmla="*/ 18 h 118"/>
                <a:gd name="T18" fmla="*/ 119 w 354"/>
                <a:gd name="T19" fmla="*/ 7 h 118"/>
                <a:gd name="T20" fmla="*/ 126 w 354"/>
                <a:gd name="T21" fmla="*/ 4 h 118"/>
                <a:gd name="T22" fmla="*/ 132 w 354"/>
                <a:gd name="T23" fmla="*/ 2 h 118"/>
                <a:gd name="T24" fmla="*/ 140 w 354"/>
                <a:gd name="T25" fmla="*/ 0 h 118"/>
                <a:gd name="T26" fmla="*/ 148 w 354"/>
                <a:gd name="T27" fmla="*/ 0 h 118"/>
                <a:gd name="T28" fmla="*/ 156 w 354"/>
                <a:gd name="T29" fmla="*/ 0 h 118"/>
                <a:gd name="T30" fmla="*/ 163 w 354"/>
                <a:gd name="T31" fmla="*/ 2 h 118"/>
                <a:gd name="T32" fmla="*/ 179 w 354"/>
                <a:gd name="T33" fmla="*/ 4 h 118"/>
                <a:gd name="T34" fmla="*/ 204 w 354"/>
                <a:gd name="T35" fmla="*/ 6 h 118"/>
                <a:gd name="T36" fmla="*/ 227 w 354"/>
                <a:gd name="T37" fmla="*/ 7 h 118"/>
                <a:gd name="T38" fmla="*/ 249 w 354"/>
                <a:gd name="T39" fmla="*/ 7 h 118"/>
                <a:gd name="T40" fmla="*/ 262 w 354"/>
                <a:gd name="T41" fmla="*/ 9 h 118"/>
                <a:gd name="T42" fmla="*/ 272 w 354"/>
                <a:gd name="T43" fmla="*/ 11 h 118"/>
                <a:gd name="T44" fmla="*/ 276 w 354"/>
                <a:gd name="T45" fmla="*/ 13 h 118"/>
                <a:gd name="T46" fmla="*/ 278 w 354"/>
                <a:gd name="T47" fmla="*/ 14 h 118"/>
                <a:gd name="T48" fmla="*/ 282 w 354"/>
                <a:gd name="T49" fmla="*/ 18 h 118"/>
                <a:gd name="T50" fmla="*/ 284 w 354"/>
                <a:gd name="T51" fmla="*/ 23 h 118"/>
                <a:gd name="T52" fmla="*/ 284 w 354"/>
                <a:gd name="T53" fmla="*/ 26 h 118"/>
                <a:gd name="T54" fmla="*/ 282 w 354"/>
                <a:gd name="T55" fmla="*/ 33 h 118"/>
                <a:gd name="T56" fmla="*/ 280 w 354"/>
                <a:gd name="T57" fmla="*/ 38 h 118"/>
                <a:gd name="T58" fmla="*/ 278 w 354"/>
                <a:gd name="T59" fmla="*/ 45 h 118"/>
                <a:gd name="T60" fmla="*/ 280 w 354"/>
                <a:gd name="T61" fmla="*/ 50 h 118"/>
                <a:gd name="T62" fmla="*/ 282 w 354"/>
                <a:gd name="T63" fmla="*/ 57 h 118"/>
                <a:gd name="T64" fmla="*/ 286 w 354"/>
                <a:gd name="T65" fmla="*/ 62 h 118"/>
                <a:gd name="T66" fmla="*/ 290 w 354"/>
                <a:gd name="T67" fmla="*/ 68 h 118"/>
                <a:gd name="T68" fmla="*/ 299 w 354"/>
                <a:gd name="T69" fmla="*/ 75 h 118"/>
                <a:gd name="T70" fmla="*/ 311 w 354"/>
                <a:gd name="T71" fmla="*/ 81 h 118"/>
                <a:gd name="T72" fmla="*/ 323 w 354"/>
                <a:gd name="T73" fmla="*/ 90 h 118"/>
                <a:gd name="T74" fmla="*/ 348 w 354"/>
                <a:gd name="T75" fmla="*/ 106 h 118"/>
                <a:gd name="T76" fmla="*/ 352 w 354"/>
                <a:gd name="T77" fmla="*/ 109 h 118"/>
                <a:gd name="T78" fmla="*/ 354 w 354"/>
                <a:gd name="T79" fmla="*/ 114 h 118"/>
                <a:gd name="T80" fmla="*/ 354 w 354"/>
                <a:gd name="T81" fmla="*/ 116 h 118"/>
                <a:gd name="T82" fmla="*/ 354 w 354"/>
                <a:gd name="T83" fmla="*/ 118 h 118"/>
                <a:gd name="T84" fmla="*/ 352 w 354"/>
                <a:gd name="T85" fmla="*/ 118 h 118"/>
                <a:gd name="T86" fmla="*/ 350 w 354"/>
                <a:gd name="T87" fmla="*/ 118 h 118"/>
                <a:gd name="T88" fmla="*/ 338 w 354"/>
                <a:gd name="T89" fmla="*/ 109 h 118"/>
                <a:gd name="T90" fmla="*/ 338 w 354"/>
                <a:gd name="T91" fmla="*/ 111 h 118"/>
                <a:gd name="T92" fmla="*/ 338 w 354"/>
                <a:gd name="T93" fmla="*/ 112 h 118"/>
                <a:gd name="T94" fmla="*/ 336 w 354"/>
                <a:gd name="T95" fmla="*/ 112 h 118"/>
                <a:gd name="T96" fmla="*/ 325 w 354"/>
                <a:gd name="T97" fmla="*/ 111 h 118"/>
                <a:gd name="T98" fmla="*/ 286 w 354"/>
                <a:gd name="T99" fmla="*/ 111 h 118"/>
                <a:gd name="T100" fmla="*/ 247 w 354"/>
                <a:gd name="T101" fmla="*/ 111 h 118"/>
                <a:gd name="T102" fmla="*/ 169 w 354"/>
                <a:gd name="T103" fmla="*/ 112 h 118"/>
                <a:gd name="T104" fmla="*/ 128 w 354"/>
                <a:gd name="T105" fmla="*/ 112 h 118"/>
                <a:gd name="T106" fmla="*/ 90 w 354"/>
                <a:gd name="T107" fmla="*/ 112 h 118"/>
                <a:gd name="T108" fmla="*/ 51 w 354"/>
                <a:gd name="T109" fmla="*/ 111 h 118"/>
                <a:gd name="T110" fmla="*/ 10 w 354"/>
                <a:gd name="T111" fmla="*/ 109 h 118"/>
                <a:gd name="T112" fmla="*/ 8 w 354"/>
                <a:gd name="T113" fmla="*/ 107 h 118"/>
                <a:gd name="T114" fmla="*/ 8 w 354"/>
                <a:gd name="T115" fmla="*/ 106 h 118"/>
                <a:gd name="T116" fmla="*/ 2 w 354"/>
                <a:gd name="T117" fmla="*/ 102 h 118"/>
                <a:gd name="T118" fmla="*/ 0 w 354"/>
                <a:gd name="T119" fmla="*/ 97 h 118"/>
                <a:gd name="T120" fmla="*/ 0 w 354"/>
                <a:gd name="T121" fmla="*/ 95 h 118"/>
                <a:gd name="T122" fmla="*/ 0 w 354"/>
                <a:gd name="T123" fmla="*/ 93 h 11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4"/>
                <a:gd name="T187" fmla="*/ 0 h 118"/>
                <a:gd name="T188" fmla="*/ 354 w 354"/>
                <a:gd name="T189" fmla="*/ 118 h 11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4" h="118">
                  <a:moveTo>
                    <a:pt x="0" y="93"/>
                  </a:moveTo>
                  <a:lnTo>
                    <a:pt x="0" y="93"/>
                  </a:lnTo>
                  <a:lnTo>
                    <a:pt x="14" y="81"/>
                  </a:lnTo>
                  <a:lnTo>
                    <a:pt x="29" y="71"/>
                  </a:lnTo>
                  <a:lnTo>
                    <a:pt x="45" y="59"/>
                  </a:lnTo>
                  <a:lnTo>
                    <a:pt x="62" y="49"/>
                  </a:lnTo>
                  <a:lnTo>
                    <a:pt x="78" y="40"/>
                  </a:lnTo>
                  <a:lnTo>
                    <a:pt x="90" y="30"/>
                  </a:lnTo>
                  <a:lnTo>
                    <a:pt x="105" y="18"/>
                  </a:lnTo>
                  <a:lnTo>
                    <a:pt x="119" y="7"/>
                  </a:lnTo>
                  <a:lnTo>
                    <a:pt x="126" y="4"/>
                  </a:lnTo>
                  <a:lnTo>
                    <a:pt x="132" y="2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3" y="2"/>
                  </a:lnTo>
                  <a:lnTo>
                    <a:pt x="179" y="4"/>
                  </a:lnTo>
                  <a:lnTo>
                    <a:pt x="204" y="6"/>
                  </a:lnTo>
                  <a:lnTo>
                    <a:pt x="227" y="7"/>
                  </a:lnTo>
                  <a:lnTo>
                    <a:pt x="249" y="7"/>
                  </a:lnTo>
                  <a:lnTo>
                    <a:pt x="262" y="9"/>
                  </a:lnTo>
                  <a:lnTo>
                    <a:pt x="272" y="11"/>
                  </a:lnTo>
                  <a:lnTo>
                    <a:pt x="276" y="13"/>
                  </a:lnTo>
                  <a:lnTo>
                    <a:pt x="278" y="14"/>
                  </a:lnTo>
                  <a:lnTo>
                    <a:pt x="282" y="18"/>
                  </a:lnTo>
                  <a:lnTo>
                    <a:pt x="284" y="23"/>
                  </a:lnTo>
                  <a:lnTo>
                    <a:pt x="284" y="26"/>
                  </a:lnTo>
                  <a:lnTo>
                    <a:pt x="282" y="33"/>
                  </a:lnTo>
                  <a:lnTo>
                    <a:pt x="280" y="38"/>
                  </a:lnTo>
                  <a:lnTo>
                    <a:pt x="278" y="45"/>
                  </a:lnTo>
                  <a:lnTo>
                    <a:pt x="280" y="50"/>
                  </a:lnTo>
                  <a:lnTo>
                    <a:pt x="282" y="57"/>
                  </a:lnTo>
                  <a:lnTo>
                    <a:pt x="286" y="62"/>
                  </a:lnTo>
                  <a:lnTo>
                    <a:pt x="290" y="68"/>
                  </a:lnTo>
                  <a:lnTo>
                    <a:pt x="299" y="75"/>
                  </a:lnTo>
                  <a:lnTo>
                    <a:pt x="311" y="81"/>
                  </a:lnTo>
                  <a:lnTo>
                    <a:pt x="323" y="90"/>
                  </a:lnTo>
                  <a:lnTo>
                    <a:pt x="348" y="106"/>
                  </a:lnTo>
                  <a:lnTo>
                    <a:pt x="352" y="109"/>
                  </a:lnTo>
                  <a:lnTo>
                    <a:pt x="354" y="114"/>
                  </a:lnTo>
                  <a:lnTo>
                    <a:pt x="354" y="116"/>
                  </a:lnTo>
                  <a:lnTo>
                    <a:pt x="354" y="118"/>
                  </a:lnTo>
                  <a:lnTo>
                    <a:pt x="352" y="118"/>
                  </a:lnTo>
                  <a:lnTo>
                    <a:pt x="350" y="118"/>
                  </a:lnTo>
                  <a:lnTo>
                    <a:pt x="338" y="109"/>
                  </a:lnTo>
                  <a:lnTo>
                    <a:pt x="338" y="111"/>
                  </a:lnTo>
                  <a:lnTo>
                    <a:pt x="338" y="112"/>
                  </a:lnTo>
                  <a:lnTo>
                    <a:pt x="336" y="112"/>
                  </a:lnTo>
                  <a:lnTo>
                    <a:pt x="325" y="111"/>
                  </a:lnTo>
                  <a:lnTo>
                    <a:pt x="286" y="111"/>
                  </a:lnTo>
                  <a:lnTo>
                    <a:pt x="247" y="111"/>
                  </a:lnTo>
                  <a:lnTo>
                    <a:pt x="169" y="112"/>
                  </a:lnTo>
                  <a:lnTo>
                    <a:pt x="128" y="112"/>
                  </a:lnTo>
                  <a:lnTo>
                    <a:pt x="90" y="112"/>
                  </a:lnTo>
                  <a:lnTo>
                    <a:pt x="51" y="111"/>
                  </a:lnTo>
                  <a:lnTo>
                    <a:pt x="10" y="109"/>
                  </a:lnTo>
                  <a:lnTo>
                    <a:pt x="8" y="107"/>
                  </a:lnTo>
                  <a:lnTo>
                    <a:pt x="8" y="106"/>
                  </a:lnTo>
                  <a:lnTo>
                    <a:pt x="2" y="102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0" name="Freeform 371"/>
            <p:cNvSpPr>
              <a:spLocks/>
            </p:cNvSpPr>
            <p:nvPr/>
          </p:nvSpPr>
          <p:spPr bwMode="auto">
            <a:xfrm>
              <a:off x="768" y="3264"/>
              <a:ext cx="516" cy="205"/>
            </a:xfrm>
            <a:custGeom>
              <a:avLst/>
              <a:gdLst>
                <a:gd name="T0" fmla="*/ 516 w 516"/>
                <a:gd name="T1" fmla="*/ 183 h 205"/>
                <a:gd name="T2" fmla="*/ 516 w 516"/>
                <a:gd name="T3" fmla="*/ 183 h 205"/>
                <a:gd name="T4" fmla="*/ 512 w 516"/>
                <a:gd name="T5" fmla="*/ 186 h 205"/>
                <a:gd name="T6" fmla="*/ 503 w 516"/>
                <a:gd name="T7" fmla="*/ 188 h 205"/>
                <a:gd name="T8" fmla="*/ 491 w 516"/>
                <a:gd name="T9" fmla="*/ 191 h 205"/>
                <a:gd name="T10" fmla="*/ 476 w 516"/>
                <a:gd name="T11" fmla="*/ 195 h 205"/>
                <a:gd name="T12" fmla="*/ 458 w 516"/>
                <a:gd name="T13" fmla="*/ 198 h 205"/>
                <a:gd name="T14" fmla="*/ 437 w 516"/>
                <a:gd name="T15" fmla="*/ 200 h 205"/>
                <a:gd name="T16" fmla="*/ 413 w 516"/>
                <a:gd name="T17" fmla="*/ 203 h 205"/>
                <a:gd name="T18" fmla="*/ 388 w 516"/>
                <a:gd name="T19" fmla="*/ 205 h 205"/>
                <a:gd name="T20" fmla="*/ 361 w 516"/>
                <a:gd name="T21" fmla="*/ 205 h 205"/>
                <a:gd name="T22" fmla="*/ 332 w 516"/>
                <a:gd name="T23" fmla="*/ 205 h 205"/>
                <a:gd name="T24" fmla="*/ 301 w 516"/>
                <a:gd name="T25" fmla="*/ 203 h 205"/>
                <a:gd name="T26" fmla="*/ 270 w 516"/>
                <a:gd name="T27" fmla="*/ 200 h 205"/>
                <a:gd name="T28" fmla="*/ 239 w 516"/>
                <a:gd name="T29" fmla="*/ 196 h 205"/>
                <a:gd name="T30" fmla="*/ 223 w 516"/>
                <a:gd name="T31" fmla="*/ 195 h 205"/>
                <a:gd name="T32" fmla="*/ 206 w 516"/>
                <a:gd name="T33" fmla="*/ 191 h 205"/>
                <a:gd name="T34" fmla="*/ 192 w 516"/>
                <a:gd name="T35" fmla="*/ 186 h 205"/>
                <a:gd name="T36" fmla="*/ 175 w 516"/>
                <a:gd name="T37" fmla="*/ 183 h 205"/>
                <a:gd name="T38" fmla="*/ 159 w 516"/>
                <a:gd name="T39" fmla="*/ 178 h 205"/>
                <a:gd name="T40" fmla="*/ 143 w 516"/>
                <a:gd name="T41" fmla="*/ 171 h 205"/>
                <a:gd name="T42" fmla="*/ 120 w 516"/>
                <a:gd name="T43" fmla="*/ 162 h 205"/>
                <a:gd name="T44" fmla="*/ 99 w 516"/>
                <a:gd name="T45" fmla="*/ 152 h 205"/>
                <a:gd name="T46" fmla="*/ 83 w 516"/>
                <a:gd name="T47" fmla="*/ 141 h 205"/>
                <a:gd name="T48" fmla="*/ 66 w 516"/>
                <a:gd name="T49" fmla="*/ 129 h 205"/>
                <a:gd name="T50" fmla="*/ 52 w 516"/>
                <a:gd name="T51" fmla="*/ 119 h 205"/>
                <a:gd name="T52" fmla="*/ 42 w 516"/>
                <a:gd name="T53" fmla="*/ 107 h 205"/>
                <a:gd name="T54" fmla="*/ 31 w 516"/>
                <a:gd name="T55" fmla="*/ 95 h 205"/>
                <a:gd name="T56" fmla="*/ 23 w 516"/>
                <a:gd name="T57" fmla="*/ 83 h 205"/>
                <a:gd name="T58" fmla="*/ 17 w 516"/>
                <a:gd name="T59" fmla="*/ 72 h 205"/>
                <a:gd name="T60" fmla="*/ 11 w 516"/>
                <a:gd name="T61" fmla="*/ 62 h 205"/>
                <a:gd name="T62" fmla="*/ 6 w 516"/>
                <a:gd name="T63" fmla="*/ 53 h 205"/>
                <a:gd name="T64" fmla="*/ 4 w 516"/>
                <a:gd name="T65" fmla="*/ 45 h 205"/>
                <a:gd name="T66" fmla="*/ 0 w 516"/>
                <a:gd name="T67" fmla="*/ 31 h 205"/>
                <a:gd name="T68" fmla="*/ 0 w 516"/>
                <a:gd name="T69" fmla="*/ 24 h 205"/>
                <a:gd name="T70" fmla="*/ 11 w 516"/>
                <a:gd name="T71" fmla="*/ 0 h 205"/>
                <a:gd name="T72" fmla="*/ 13 w 516"/>
                <a:gd name="T73" fmla="*/ 5 h 205"/>
                <a:gd name="T74" fmla="*/ 17 w 516"/>
                <a:gd name="T75" fmla="*/ 10 h 205"/>
                <a:gd name="T76" fmla="*/ 23 w 516"/>
                <a:gd name="T77" fmla="*/ 17 h 205"/>
                <a:gd name="T78" fmla="*/ 31 w 516"/>
                <a:gd name="T79" fmla="*/ 24 h 205"/>
                <a:gd name="T80" fmla="*/ 42 w 516"/>
                <a:gd name="T81" fmla="*/ 29 h 205"/>
                <a:gd name="T82" fmla="*/ 54 w 516"/>
                <a:gd name="T83" fmla="*/ 36 h 205"/>
                <a:gd name="T84" fmla="*/ 83 w 516"/>
                <a:gd name="T85" fmla="*/ 50 h 205"/>
                <a:gd name="T86" fmla="*/ 112 w 516"/>
                <a:gd name="T87" fmla="*/ 64 h 205"/>
                <a:gd name="T88" fmla="*/ 140 w 516"/>
                <a:gd name="T89" fmla="*/ 76 h 205"/>
                <a:gd name="T90" fmla="*/ 188 w 516"/>
                <a:gd name="T91" fmla="*/ 93 h 205"/>
                <a:gd name="T92" fmla="*/ 223 w 516"/>
                <a:gd name="T93" fmla="*/ 105 h 205"/>
                <a:gd name="T94" fmla="*/ 260 w 516"/>
                <a:gd name="T95" fmla="*/ 119 h 205"/>
                <a:gd name="T96" fmla="*/ 299 w 516"/>
                <a:gd name="T97" fmla="*/ 131 h 205"/>
                <a:gd name="T98" fmla="*/ 338 w 516"/>
                <a:gd name="T99" fmla="*/ 141 h 205"/>
                <a:gd name="T100" fmla="*/ 380 w 516"/>
                <a:gd name="T101" fmla="*/ 153 h 205"/>
                <a:gd name="T102" fmla="*/ 398 w 516"/>
                <a:gd name="T103" fmla="*/ 159 h 205"/>
                <a:gd name="T104" fmla="*/ 419 w 516"/>
                <a:gd name="T105" fmla="*/ 162 h 205"/>
                <a:gd name="T106" fmla="*/ 439 w 516"/>
                <a:gd name="T107" fmla="*/ 165 h 205"/>
                <a:gd name="T108" fmla="*/ 460 w 516"/>
                <a:gd name="T109" fmla="*/ 169 h 205"/>
                <a:gd name="T110" fmla="*/ 483 w 516"/>
                <a:gd name="T111" fmla="*/ 171 h 205"/>
                <a:gd name="T112" fmla="*/ 501 w 516"/>
                <a:gd name="T113" fmla="*/ 172 h 205"/>
                <a:gd name="T114" fmla="*/ 516 w 516"/>
                <a:gd name="T115" fmla="*/ 183 h 20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6"/>
                <a:gd name="T175" fmla="*/ 0 h 205"/>
                <a:gd name="T176" fmla="*/ 516 w 516"/>
                <a:gd name="T177" fmla="*/ 205 h 20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6" h="205">
                  <a:moveTo>
                    <a:pt x="516" y="183"/>
                  </a:moveTo>
                  <a:lnTo>
                    <a:pt x="516" y="183"/>
                  </a:lnTo>
                  <a:lnTo>
                    <a:pt x="512" y="186"/>
                  </a:lnTo>
                  <a:lnTo>
                    <a:pt x="503" y="188"/>
                  </a:lnTo>
                  <a:lnTo>
                    <a:pt x="491" y="191"/>
                  </a:lnTo>
                  <a:lnTo>
                    <a:pt x="476" y="195"/>
                  </a:lnTo>
                  <a:lnTo>
                    <a:pt x="458" y="198"/>
                  </a:lnTo>
                  <a:lnTo>
                    <a:pt x="437" y="200"/>
                  </a:lnTo>
                  <a:lnTo>
                    <a:pt x="413" y="203"/>
                  </a:lnTo>
                  <a:lnTo>
                    <a:pt x="388" y="205"/>
                  </a:lnTo>
                  <a:lnTo>
                    <a:pt x="361" y="205"/>
                  </a:lnTo>
                  <a:lnTo>
                    <a:pt x="332" y="205"/>
                  </a:lnTo>
                  <a:lnTo>
                    <a:pt x="301" y="203"/>
                  </a:lnTo>
                  <a:lnTo>
                    <a:pt x="270" y="200"/>
                  </a:lnTo>
                  <a:lnTo>
                    <a:pt x="239" y="196"/>
                  </a:lnTo>
                  <a:lnTo>
                    <a:pt x="223" y="195"/>
                  </a:lnTo>
                  <a:lnTo>
                    <a:pt x="206" y="191"/>
                  </a:lnTo>
                  <a:lnTo>
                    <a:pt x="192" y="186"/>
                  </a:lnTo>
                  <a:lnTo>
                    <a:pt x="175" y="183"/>
                  </a:lnTo>
                  <a:lnTo>
                    <a:pt x="159" y="178"/>
                  </a:lnTo>
                  <a:lnTo>
                    <a:pt x="143" y="171"/>
                  </a:lnTo>
                  <a:lnTo>
                    <a:pt x="120" y="162"/>
                  </a:lnTo>
                  <a:lnTo>
                    <a:pt x="99" y="152"/>
                  </a:lnTo>
                  <a:lnTo>
                    <a:pt x="83" y="141"/>
                  </a:lnTo>
                  <a:lnTo>
                    <a:pt x="66" y="129"/>
                  </a:lnTo>
                  <a:lnTo>
                    <a:pt x="52" y="119"/>
                  </a:lnTo>
                  <a:lnTo>
                    <a:pt x="42" y="107"/>
                  </a:lnTo>
                  <a:lnTo>
                    <a:pt x="31" y="95"/>
                  </a:lnTo>
                  <a:lnTo>
                    <a:pt x="23" y="83"/>
                  </a:lnTo>
                  <a:lnTo>
                    <a:pt x="17" y="72"/>
                  </a:lnTo>
                  <a:lnTo>
                    <a:pt x="11" y="62"/>
                  </a:lnTo>
                  <a:lnTo>
                    <a:pt x="6" y="53"/>
                  </a:lnTo>
                  <a:lnTo>
                    <a:pt x="4" y="45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11" y="0"/>
                  </a:lnTo>
                  <a:lnTo>
                    <a:pt x="13" y="5"/>
                  </a:lnTo>
                  <a:lnTo>
                    <a:pt x="17" y="10"/>
                  </a:lnTo>
                  <a:lnTo>
                    <a:pt x="23" y="17"/>
                  </a:lnTo>
                  <a:lnTo>
                    <a:pt x="31" y="24"/>
                  </a:lnTo>
                  <a:lnTo>
                    <a:pt x="42" y="29"/>
                  </a:lnTo>
                  <a:lnTo>
                    <a:pt x="54" y="36"/>
                  </a:lnTo>
                  <a:lnTo>
                    <a:pt x="83" y="50"/>
                  </a:lnTo>
                  <a:lnTo>
                    <a:pt x="112" y="64"/>
                  </a:lnTo>
                  <a:lnTo>
                    <a:pt x="140" y="76"/>
                  </a:lnTo>
                  <a:lnTo>
                    <a:pt x="188" y="93"/>
                  </a:lnTo>
                  <a:lnTo>
                    <a:pt x="223" y="105"/>
                  </a:lnTo>
                  <a:lnTo>
                    <a:pt x="260" y="119"/>
                  </a:lnTo>
                  <a:lnTo>
                    <a:pt x="299" y="131"/>
                  </a:lnTo>
                  <a:lnTo>
                    <a:pt x="338" y="141"/>
                  </a:lnTo>
                  <a:lnTo>
                    <a:pt x="380" y="153"/>
                  </a:lnTo>
                  <a:lnTo>
                    <a:pt x="398" y="159"/>
                  </a:lnTo>
                  <a:lnTo>
                    <a:pt x="419" y="162"/>
                  </a:lnTo>
                  <a:lnTo>
                    <a:pt x="439" y="165"/>
                  </a:lnTo>
                  <a:lnTo>
                    <a:pt x="460" y="169"/>
                  </a:lnTo>
                  <a:lnTo>
                    <a:pt x="483" y="171"/>
                  </a:lnTo>
                  <a:lnTo>
                    <a:pt x="501" y="172"/>
                  </a:lnTo>
                  <a:lnTo>
                    <a:pt x="516" y="183"/>
                  </a:lnTo>
                  <a:close/>
                </a:path>
              </a:pathLst>
            </a:custGeom>
            <a:solidFill>
              <a:srgbClr val="F8B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1" name="Freeform 372"/>
            <p:cNvSpPr>
              <a:spLocks/>
            </p:cNvSpPr>
            <p:nvPr/>
          </p:nvSpPr>
          <p:spPr bwMode="auto">
            <a:xfrm>
              <a:off x="1030" y="3454"/>
              <a:ext cx="10" cy="5"/>
            </a:xfrm>
            <a:custGeom>
              <a:avLst/>
              <a:gdLst>
                <a:gd name="T0" fmla="*/ 10 w 10"/>
                <a:gd name="T1" fmla="*/ 5 h 5"/>
                <a:gd name="T2" fmla="*/ 10 w 10"/>
                <a:gd name="T3" fmla="*/ 5 h 5"/>
                <a:gd name="T4" fmla="*/ 6 w 10"/>
                <a:gd name="T5" fmla="*/ 5 h 5"/>
                <a:gd name="T6" fmla="*/ 2 w 10"/>
                <a:gd name="T7" fmla="*/ 1 h 5"/>
                <a:gd name="T8" fmla="*/ 0 w 10"/>
                <a:gd name="T9" fmla="*/ 0 h 5"/>
                <a:gd name="T10" fmla="*/ 0 w 10"/>
                <a:gd name="T11" fmla="*/ 0 h 5"/>
                <a:gd name="T12" fmla="*/ 2 w 10"/>
                <a:gd name="T13" fmla="*/ 0 h 5"/>
                <a:gd name="T14" fmla="*/ 6 w 10"/>
                <a:gd name="T15" fmla="*/ 1 h 5"/>
                <a:gd name="T16" fmla="*/ 10 w 10"/>
                <a:gd name="T17" fmla="*/ 5 h 5"/>
                <a:gd name="T18" fmla="*/ 10 w 10"/>
                <a:gd name="T19" fmla="*/ 5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5"/>
                <a:gd name="T32" fmla="*/ 10 w 10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5">
                  <a:moveTo>
                    <a:pt x="10" y="5"/>
                  </a:moveTo>
                  <a:lnTo>
                    <a:pt x="10" y="5"/>
                  </a:lnTo>
                  <a:lnTo>
                    <a:pt x="6" y="5"/>
                  </a:lnTo>
                  <a:lnTo>
                    <a:pt x="2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1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2" name="Freeform 373"/>
            <p:cNvSpPr>
              <a:spLocks/>
            </p:cNvSpPr>
            <p:nvPr/>
          </p:nvSpPr>
          <p:spPr bwMode="auto">
            <a:xfrm>
              <a:off x="1038" y="3455"/>
              <a:ext cx="11" cy="104"/>
            </a:xfrm>
            <a:custGeom>
              <a:avLst/>
              <a:gdLst>
                <a:gd name="T0" fmla="*/ 9 w 11"/>
                <a:gd name="T1" fmla="*/ 7 h 104"/>
                <a:gd name="T2" fmla="*/ 9 w 11"/>
                <a:gd name="T3" fmla="*/ 7 h 104"/>
                <a:gd name="T4" fmla="*/ 11 w 11"/>
                <a:gd name="T5" fmla="*/ 31 h 104"/>
                <a:gd name="T6" fmla="*/ 11 w 11"/>
                <a:gd name="T7" fmla="*/ 55 h 104"/>
                <a:gd name="T8" fmla="*/ 7 w 11"/>
                <a:gd name="T9" fmla="*/ 104 h 104"/>
                <a:gd name="T10" fmla="*/ 7 w 11"/>
                <a:gd name="T11" fmla="*/ 104 h 104"/>
                <a:gd name="T12" fmla="*/ 4 w 11"/>
                <a:gd name="T13" fmla="*/ 102 h 104"/>
                <a:gd name="T14" fmla="*/ 0 w 11"/>
                <a:gd name="T15" fmla="*/ 98 h 104"/>
                <a:gd name="T16" fmla="*/ 0 w 11"/>
                <a:gd name="T17" fmla="*/ 97 h 104"/>
                <a:gd name="T18" fmla="*/ 2 w 11"/>
                <a:gd name="T19" fmla="*/ 50 h 104"/>
                <a:gd name="T20" fmla="*/ 2 w 11"/>
                <a:gd name="T21" fmla="*/ 26 h 104"/>
                <a:gd name="T22" fmla="*/ 2 w 11"/>
                <a:gd name="T23" fmla="*/ 2 h 104"/>
                <a:gd name="T24" fmla="*/ 2 w 11"/>
                <a:gd name="T25" fmla="*/ 0 h 104"/>
                <a:gd name="T26" fmla="*/ 4 w 11"/>
                <a:gd name="T27" fmla="*/ 0 h 104"/>
                <a:gd name="T28" fmla="*/ 4 w 11"/>
                <a:gd name="T29" fmla="*/ 2 h 104"/>
                <a:gd name="T30" fmla="*/ 7 w 11"/>
                <a:gd name="T31" fmla="*/ 5 h 104"/>
                <a:gd name="T32" fmla="*/ 9 w 11"/>
                <a:gd name="T33" fmla="*/ 7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"/>
                <a:gd name="T52" fmla="*/ 0 h 104"/>
                <a:gd name="T53" fmla="*/ 11 w 11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" h="104">
                  <a:moveTo>
                    <a:pt x="9" y="7"/>
                  </a:moveTo>
                  <a:lnTo>
                    <a:pt x="9" y="7"/>
                  </a:lnTo>
                  <a:lnTo>
                    <a:pt x="11" y="31"/>
                  </a:lnTo>
                  <a:lnTo>
                    <a:pt x="11" y="55"/>
                  </a:lnTo>
                  <a:lnTo>
                    <a:pt x="7" y="104"/>
                  </a:lnTo>
                  <a:lnTo>
                    <a:pt x="4" y="102"/>
                  </a:lnTo>
                  <a:lnTo>
                    <a:pt x="0" y="98"/>
                  </a:lnTo>
                  <a:lnTo>
                    <a:pt x="0" y="97"/>
                  </a:lnTo>
                  <a:lnTo>
                    <a:pt x="2" y="50"/>
                  </a:lnTo>
                  <a:lnTo>
                    <a:pt x="2" y="26"/>
                  </a:lnTo>
                  <a:lnTo>
                    <a:pt x="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7" y="5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3" name="Freeform 374"/>
            <p:cNvSpPr>
              <a:spLocks/>
            </p:cNvSpPr>
            <p:nvPr/>
          </p:nvSpPr>
          <p:spPr bwMode="auto">
            <a:xfrm>
              <a:off x="1030" y="3512"/>
              <a:ext cx="122" cy="69"/>
            </a:xfrm>
            <a:custGeom>
              <a:avLst/>
              <a:gdLst>
                <a:gd name="T0" fmla="*/ 17 w 122"/>
                <a:gd name="T1" fmla="*/ 0 h 69"/>
                <a:gd name="T2" fmla="*/ 17 w 122"/>
                <a:gd name="T3" fmla="*/ 0 h 69"/>
                <a:gd name="T4" fmla="*/ 52 w 122"/>
                <a:gd name="T5" fmla="*/ 19 h 69"/>
                <a:gd name="T6" fmla="*/ 85 w 122"/>
                <a:gd name="T7" fmla="*/ 41 h 69"/>
                <a:gd name="T8" fmla="*/ 95 w 122"/>
                <a:gd name="T9" fmla="*/ 47 h 69"/>
                <a:gd name="T10" fmla="*/ 105 w 122"/>
                <a:gd name="T11" fmla="*/ 54 h 69"/>
                <a:gd name="T12" fmla="*/ 111 w 122"/>
                <a:gd name="T13" fmla="*/ 57 h 69"/>
                <a:gd name="T14" fmla="*/ 116 w 122"/>
                <a:gd name="T15" fmla="*/ 60 h 69"/>
                <a:gd name="T16" fmla="*/ 120 w 122"/>
                <a:gd name="T17" fmla="*/ 64 h 69"/>
                <a:gd name="T18" fmla="*/ 122 w 122"/>
                <a:gd name="T19" fmla="*/ 69 h 69"/>
                <a:gd name="T20" fmla="*/ 120 w 122"/>
                <a:gd name="T21" fmla="*/ 69 h 69"/>
                <a:gd name="T22" fmla="*/ 118 w 122"/>
                <a:gd name="T23" fmla="*/ 67 h 69"/>
                <a:gd name="T24" fmla="*/ 116 w 122"/>
                <a:gd name="T25" fmla="*/ 64 h 69"/>
                <a:gd name="T26" fmla="*/ 113 w 122"/>
                <a:gd name="T27" fmla="*/ 62 h 69"/>
                <a:gd name="T28" fmla="*/ 120 w 122"/>
                <a:gd name="T29" fmla="*/ 69 h 69"/>
                <a:gd name="T30" fmla="*/ 50 w 122"/>
                <a:gd name="T31" fmla="*/ 69 h 69"/>
                <a:gd name="T32" fmla="*/ 27 w 122"/>
                <a:gd name="T33" fmla="*/ 69 h 69"/>
                <a:gd name="T34" fmla="*/ 17 w 122"/>
                <a:gd name="T35" fmla="*/ 69 h 69"/>
                <a:gd name="T36" fmla="*/ 10 w 122"/>
                <a:gd name="T37" fmla="*/ 67 h 69"/>
                <a:gd name="T38" fmla="*/ 6 w 122"/>
                <a:gd name="T39" fmla="*/ 67 h 69"/>
                <a:gd name="T40" fmla="*/ 4 w 122"/>
                <a:gd name="T41" fmla="*/ 66 h 69"/>
                <a:gd name="T42" fmla="*/ 2 w 122"/>
                <a:gd name="T43" fmla="*/ 64 h 69"/>
                <a:gd name="T44" fmla="*/ 0 w 122"/>
                <a:gd name="T45" fmla="*/ 60 h 69"/>
                <a:gd name="T46" fmla="*/ 0 w 122"/>
                <a:gd name="T47" fmla="*/ 60 h 69"/>
                <a:gd name="T48" fmla="*/ 6 w 122"/>
                <a:gd name="T49" fmla="*/ 60 h 69"/>
                <a:gd name="T50" fmla="*/ 12 w 122"/>
                <a:gd name="T51" fmla="*/ 60 h 69"/>
                <a:gd name="T52" fmla="*/ 25 w 122"/>
                <a:gd name="T53" fmla="*/ 60 h 69"/>
                <a:gd name="T54" fmla="*/ 47 w 122"/>
                <a:gd name="T55" fmla="*/ 60 h 69"/>
                <a:gd name="T56" fmla="*/ 113 w 122"/>
                <a:gd name="T57" fmla="*/ 60 h 69"/>
                <a:gd name="T58" fmla="*/ 116 w 122"/>
                <a:gd name="T59" fmla="*/ 62 h 69"/>
                <a:gd name="T60" fmla="*/ 118 w 122"/>
                <a:gd name="T61" fmla="*/ 64 h 69"/>
                <a:gd name="T62" fmla="*/ 122 w 122"/>
                <a:gd name="T63" fmla="*/ 67 h 69"/>
                <a:gd name="T64" fmla="*/ 122 w 122"/>
                <a:gd name="T65" fmla="*/ 69 h 69"/>
                <a:gd name="T66" fmla="*/ 120 w 122"/>
                <a:gd name="T67" fmla="*/ 69 h 69"/>
                <a:gd name="T68" fmla="*/ 118 w 122"/>
                <a:gd name="T69" fmla="*/ 67 h 69"/>
                <a:gd name="T70" fmla="*/ 116 w 122"/>
                <a:gd name="T71" fmla="*/ 64 h 69"/>
                <a:gd name="T72" fmla="*/ 113 w 122"/>
                <a:gd name="T73" fmla="*/ 62 h 69"/>
                <a:gd name="T74" fmla="*/ 111 w 122"/>
                <a:gd name="T75" fmla="*/ 64 h 69"/>
                <a:gd name="T76" fmla="*/ 111 w 122"/>
                <a:gd name="T77" fmla="*/ 64 h 69"/>
                <a:gd name="T78" fmla="*/ 105 w 122"/>
                <a:gd name="T79" fmla="*/ 60 h 69"/>
                <a:gd name="T80" fmla="*/ 97 w 122"/>
                <a:gd name="T81" fmla="*/ 54 h 69"/>
                <a:gd name="T82" fmla="*/ 70 w 122"/>
                <a:gd name="T83" fmla="*/ 36 h 69"/>
                <a:gd name="T84" fmla="*/ 21 w 122"/>
                <a:gd name="T85" fmla="*/ 7 h 69"/>
                <a:gd name="T86" fmla="*/ 19 w 122"/>
                <a:gd name="T87" fmla="*/ 5 h 69"/>
                <a:gd name="T88" fmla="*/ 17 w 122"/>
                <a:gd name="T89" fmla="*/ 2 h 69"/>
                <a:gd name="T90" fmla="*/ 17 w 122"/>
                <a:gd name="T91" fmla="*/ 0 h 69"/>
                <a:gd name="T92" fmla="*/ 17 w 122"/>
                <a:gd name="T93" fmla="*/ 0 h 6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2"/>
                <a:gd name="T142" fmla="*/ 0 h 69"/>
                <a:gd name="T143" fmla="*/ 122 w 122"/>
                <a:gd name="T144" fmla="*/ 69 h 6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2" h="69">
                  <a:moveTo>
                    <a:pt x="17" y="0"/>
                  </a:moveTo>
                  <a:lnTo>
                    <a:pt x="17" y="0"/>
                  </a:lnTo>
                  <a:lnTo>
                    <a:pt x="52" y="19"/>
                  </a:lnTo>
                  <a:lnTo>
                    <a:pt x="85" y="41"/>
                  </a:lnTo>
                  <a:lnTo>
                    <a:pt x="95" y="47"/>
                  </a:lnTo>
                  <a:lnTo>
                    <a:pt x="105" y="54"/>
                  </a:lnTo>
                  <a:lnTo>
                    <a:pt x="111" y="57"/>
                  </a:lnTo>
                  <a:lnTo>
                    <a:pt x="116" y="60"/>
                  </a:lnTo>
                  <a:lnTo>
                    <a:pt x="120" y="64"/>
                  </a:lnTo>
                  <a:lnTo>
                    <a:pt x="122" y="69"/>
                  </a:lnTo>
                  <a:lnTo>
                    <a:pt x="120" y="69"/>
                  </a:lnTo>
                  <a:lnTo>
                    <a:pt x="118" y="67"/>
                  </a:lnTo>
                  <a:lnTo>
                    <a:pt x="116" y="64"/>
                  </a:lnTo>
                  <a:lnTo>
                    <a:pt x="113" y="62"/>
                  </a:lnTo>
                  <a:lnTo>
                    <a:pt x="120" y="69"/>
                  </a:lnTo>
                  <a:lnTo>
                    <a:pt x="50" y="69"/>
                  </a:lnTo>
                  <a:lnTo>
                    <a:pt x="27" y="69"/>
                  </a:lnTo>
                  <a:lnTo>
                    <a:pt x="17" y="69"/>
                  </a:lnTo>
                  <a:lnTo>
                    <a:pt x="10" y="67"/>
                  </a:lnTo>
                  <a:lnTo>
                    <a:pt x="6" y="67"/>
                  </a:lnTo>
                  <a:lnTo>
                    <a:pt x="4" y="66"/>
                  </a:lnTo>
                  <a:lnTo>
                    <a:pt x="2" y="64"/>
                  </a:lnTo>
                  <a:lnTo>
                    <a:pt x="0" y="60"/>
                  </a:lnTo>
                  <a:lnTo>
                    <a:pt x="6" y="60"/>
                  </a:lnTo>
                  <a:lnTo>
                    <a:pt x="12" y="60"/>
                  </a:lnTo>
                  <a:lnTo>
                    <a:pt x="25" y="60"/>
                  </a:lnTo>
                  <a:lnTo>
                    <a:pt x="47" y="60"/>
                  </a:lnTo>
                  <a:lnTo>
                    <a:pt x="113" y="60"/>
                  </a:lnTo>
                  <a:lnTo>
                    <a:pt x="116" y="62"/>
                  </a:lnTo>
                  <a:lnTo>
                    <a:pt x="118" y="64"/>
                  </a:lnTo>
                  <a:lnTo>
                    <a:pt x="122" y="67"/>
                  </a:lnTo>
                  <a:lnTo>
                    <a:pt x="122" y="69"/>
                  </a:lnTo>
                  <a:lnTo>
                    <a:pt x="120" y="69"/>
                  </a:lnTo>
                  <a:lnTo>
                    <a:pt x="118" y="67"/>
                  </a:lnTo>
                  <a:lnTo>
                    <a:pt x="116" y="64"/>
                  </a:lnTo>
                  <a:lnTo>
                    <a:pt x="113" y="62"/>
                  </a:lnTo>
                  <a:lnTo>
                    <a:pt x="111" y="64"/>
                  </a:lnTo>
                  <a:lnTo>
                    <a:pt x="105" y="60"/>
                  </a:lnTo>
                  <a:lnTo>
                    <a:pt x="97" y="54"/>
                  </a:lnTo>
                  <a:lnTo>
                    <a:pt x="70" y="36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7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4" name="Freeform 375"/>
            <p:cNvSpPr>
              <a:spLocks/>
            </p:cNvSpPr>
            <p:nvPr/>
          </p:nvSpPr>
          <p:spPr bwMode="auto">
            <a:xfrm>
              <a:off x="762" y="3424"/>
              <a:ext cx="163" cy="155"/>
            </a:xfrm>
            <a:custGeom>
              <a:avLst/>
              <a:gdLst>
                <a:gd name="T0" fmla="*/ 163 w 163"/>
                <a:gd name="T1" fmla="*/ 0 h 155"/>
                <a:gd name="T2" fmla="*/ 163 w 163"/>
                <a:gd name="T3" fmla="*/ 0 h 155"/>
                <a:gd name="T4" fmla="*/ 138 w 163"/>
                <a:gd name="T5" fmla="*/ 23 h 155"/>
                <a:gd name="T6" fmla="*/ 97 w 163"/>
                <a:gd name="T7" fmla="*/ 61 h 155"/>
                <a:gd name="T8" fmla="*/ 56 w 163"/>
                <a:gd name="T9" fmla="*/ 98 h 155"/>
                <a:gd name="T10" fmla="*/ 41 w 163"/>
                <a:gd name="T11" fmla="*/ 112 h 155"/>
                <a:gd name="T12" fmla="*/ 33 w 163"/>
                <a:gd name="T13" fmla="*/ 123 h 155"/>
                <a:gd name="T14" fmla="*/ 27 w 163"/>
                <a:gd name="T15" fmla="*/ 131 h 155"/>
                <a:gd name="T16" fmla="*/ 17 w 163"/>
                <a:gd name="T17" fmla="*/ 142 h 155"/>
                <a:gd name="T18" fmla="*/ 4 w 163"/>
                <a:gd name="T19" fmla="*/ 150 h 155"/>
                <a:gd name="T20" fmla="*/ 0 w 163"/>
                <a:gd name="T21" fmla="*/ 155 h 155"/>
                <a:gd name="T22" fmla="*/ 163 w 163"/>
                <a:gd name="T23" fmla="*/ 0 h 1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3"/>
                <a:gd name="T37" fmla="*/ 0 h 155"/>
                <a:gd name="T38" fmla="*/ 163 w 163"/>
                <a:gd name="T39" fmla="*/ 155 h 15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3" h="155">
                  <a:moveTo>
                    <a:pt x="163" y="0"/>
                  </a:moveTo>
                  <a:lnTo>
                    <a:pt x="163" y="0"/>
                  </a:lnTo>
                  <a:lnTo>
                    <a:pt x="138" y="23"/>
                  </a:lnTo>
                  <a:lnTo>
                    <a:pt x="97" y="61"/>
                  </a:lnTo>
                  <a:lnTo>
                    <a:pt x="56" y="98"/>
                  </a:lnTo>
                  <a:lnTo>
                    <a:pt x="41" y="112"/>
                  </a:lnTo>
                  <a:lnTo>
                    <a:pt x="33" y="123"/>
                  </a:lnTo>
                  <a:lnTo>
                    <a:pt x="27" y="131"/>
                  </a:lnTo>
                  <a:lnTo>
                    <a:pt x="17" y="142"/>
                  </a:lnTo>
                  <a:lnTo>
                    <a:pt x="4" y="150"/>
                  </a:lnTo>
                  <a:lnTo>
                    <a:pt x="0" y="155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E4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5" name="Freeform 376"/>
            <p:cNvSpPr>
              <a:spLocks/>
            </p:cNvSpPr>
            <p:nvPr/>
          </p:nvSpPr>
          <p:spPr bwMode="auto">
            <a:xfrm>
              <a:off x="756" y="3421"/>
              <a:ext cx="175" cy="162"/>
            </a:xfrm>
            <a:custGeom>
              <a:avLst/>
              <a:gdLst>
                <a:gd name="T0" fmla="*/ 175 w 175"/>
                <a:gd name="T1" fmla="*/ 7 h 162"/>
                <a:gd name="T2" fmla="*/ 175 w 175"/>
                <a:gd name="T3" fmla="*/ 7 h 162"/>
                <a:gd name="T4" fmla="*/ 128 w 175"/>
                <a:gd name="T5" fmla="*/ 48 h 162"/>
                <a:gd name="T6" fmla="*/ 84 w 175"/>
                <a:gd name="T7" fmla="*/ 88 h 162"/>
                <a:gd name="T8" fmla="*/ 64 w 175"/>
                <a:gd name="T9" fmla="*/ 107 h 162"/>
                <a:gd name="T10" fmla="*/ 47 w 175"/>
                <a:gd name="T11" fmla="*/ 126 h 162"/>
                <a:gd name="T12" fmla="*/ 29 w 175"/>
                <a:gd name="T13" fmla="*/ 145 h 162"/>
                <a:gd name="T14" fmla="*/ 18 w 175"/>
                <a:gd name="T15" fmla="*/ 153 h 162"/>
                <a:gd name="T16" fmla="*/ 10 w 175"/>
                <a:gd name="T17" fmla="*/ 162 h 162"/>
                <a:gd name="T18" fmla="*/ 6 w 175"/>
                <a:gd name="T19" fmla="*/ 162 h 162"/>
                <a:gd name="T20" fmla="*/ 4 w 175"/>
                <a:gd name="T21" fmla="*/ 160 h 162"/>
                <a:gd name="T22" fmla="*/ 0 w 175"/>
                <a:gd name="T23" fmla="*/ 157 h 162"/>
                <a:gd name="T24" fmla="*/ 0 w 175"/>
                <a:gd name="T25" fmla="*/ 155 h 162"/>
                <a:gd name="T26" fmla="*/ 0 w 175"/>
                <a:gd name="T27" fmla="*/ 155 h 162"/>
                <a:gd name="T28" fmla="*/ 12 w 175"/>
                <a:gd name="T29" fmla="*/ 146 h 162"/>
                <a:gd name="T30" fmla="*/ 21 w 175"/>
                <a:gd name="T31" fmla="*/ 136 h 162"/>
                <a:gd name="T32" fmla="*/ 39 w 175"/>
                <a:gd name="T33" fmla="*/ 117 h 162"/>
                <a:gd name="T34" fmla="*/ 47 w 175"/>
                <a:gd name="T35" fmla="*/ 107 h 162"/>
                <a:gd name="T36" fmla="*/ 58 w 175"/>
                <a:gd name="T37" fmla="*/ 98 h 162"/>
                <a:gd name="T38" fmla="*/ 76 w 175"/>
                <a:gd name="T39" fmla="*/ 79 h 162"/>
                <a:gd name="T40" fmla="*/ 122 w 175"/>
                <a:gd name="T41" fmla="*/ 39 h 162"/>
                <a:gd name="T42" fmla="*/ 165 w 175"/>
                <a:gd name="T43" fmla="*/ 0 h 162"/>
                <a:gd name="T44" fmla="*/ 165 w 175"/>
                <a:gd name="T45" fmla="*/ 0 h 162"/>
                <a:gd name="T46" fmla="*/ 167 w 175"/>
                <a:gd name="T47" fmla="*/ 0 h 162"/>
                <a:gd name="T48" fmla="*/ 171 w 175"/>
                <a:gd name="T49" fmla="*/ 2 h 162"/>
                <a:gd name="T50" fmla="*/ 173 w 175"/>
                <a:gd name="T51" fmla="*/ 5 h 162"/>
                <a:gd name="T52" fmla="*/ 175 w 175"/>
                <a:gd name="T53" fmla="*/ 5 h 162"/>
                <a:gd name="T54" fmla="*/ 175 w 175"/>
                <a:gd name="T55" fmla="*/ 7 h 16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5"/>
                <a:gd name="T85" fmla="*/ 0 h 162"/>
                <a:gd name="T86" fmla="*/ 175 w 175"/>
                <a:gd name="T87" fmla="*/ 162 h 16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5" h="162">
                  <a:moveTo>
                    <a:pt x="175" y="7"/>
                  </a:moveTo>
                  <a:lnTo>
                    <a:pt x="175" y="7"/>
                  </a:lnTo>
                  <a:lnTo>
                    <a:pt x="128" y="48"/>
                  </a:lnTo>
                  <a:lnTo>
                    <a:pt x="84" y="88"/>
                  </a:lnTo>
                  <a:lnTo>
                    <a:pt x="64" y="107"/>
                  </a:lnTo>
                  <a:lnTo>
                    <a:pt x="47" y="126"/>
                  </a:lnTo>
                  <a:lnTo>
                    <a:pt x="29" y="145"/>
                  </a:lnTo>
                  <a:lnTo>
                    <a:pt x="18" y="153"/>
                  </a:lnTo>
                  <a:lnTo>
                    <a:pt x="10" y="162"/>
                  </a:lnTo>
                  <a:lnTo>
                    <a:pt x="6" y="162"/>
                  </a:lnTo>
                  <a:lnTo>
                    <a:pt x="4" y="160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12" y="146"/>
                  </a:lnTo>
                  <a:lnTo>
                    <a:pt x="21" y="136"/>
                  </a:lnTo>
                  <a:lnTo>
                    <a:pt x="39" y="117"/>
                  </a:lnTo>
                  <a:lnTo>
                    <a:pt x="47" y="107"/>
                  </a:lnTo>
                  <a:lnTo>
                    <a:pt x="58" y="98"/>
                  </a:lnTo>
                  <a:lnTo>
                    <a:pt x="76" y="79"/>
                  </a:lnTo>
                  <a:lnTo>
                    <a:pt x="122" y="39"/>
                  </a:lnTo>
                  <a:lnTo>
                    <a:pt x="165" y="0"/>
                  </a:lnTo>
                  <a:lnTo>
                    <a:pt x="167" y="0"/>
                  </a:lnTo>
                  <a:lnTo>
                    <a:pt x="171" y="2"/>
                  </a:lnTo>
                  <a:lnTo>
                    <a:pt x="173" y="5"/>
                  </a:lnTo>
                  <a:lnTo>
                    <a:pt x="175" y="5"/>
                  </a:lnTo>
                  <a:lnTo>
                    <a:pt x="17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6" name="Freeform 377"/>
            <p:cNvSpPr>
              <a:spLocks/>
            </p:cNvSpPr>
            <p:nvPr/>
          </p:nvSpPr>
          <p:spPr bwMode="auto">
            <a:xfrm>
              <a:off x="744" y="3576"/>
              <a:ext cx="272" cy="12"/>
            </a:xfrm>
            <a:custGeom>
              <a:avLst/>
              <a:gdLst>
                <a:gd name="T0" fmla="*/ 268 w 272"/>
                <a:gd name="T1" fmla="*/ 10 h 12"/>
                <a:gd name="T2" fmla="*/ 268 w 272"/>
                <a:gd name="T3" fmla="*/ 10 h 12"/>
                <a:gd name="T4" fmla="*/ 270 w 272"/>
                <a:gd name="T5" fmla="*/ 10 h 12"/>
                <a:gd name="T6" fmla="*/ 268 w 272"/>
                <a:gd name="T7" fmla="*/ 12 h 12"/>
                <a:gd name="T8" fmla="*/ 263 w 272"/>
                <a:gd name="T9" fmla="*/ 12 h 12"/>
                <a:gd name="T10" fmla="*/ 257 w 272"/>
                <a:gd name="T11" fmla="*/ 10 h 12"/>
                <a:gd name="T12" fmla="*/ 220 w 272"/>
                <a:gd name="T13" fmla="*/ 9 h 12"/>
                <a:gd name="T14" fmla="*/ 127 w 272"/>
                <a:gd name="T15" fmla="*/ 9 h 12"/>
                <a:gd name="T16" fmla="*/ 41 w 272"/>
                <a:gd name="T17" fmla="*/ 9 h 12"/>
                <a:gd name="T18" fmla="*/ 22 w 272"/>
                <a:gd name="T19" fmla="*/ 9 h 12"/>
                <a:gd name="T20" fmla="*/ 12 w 272"/>
                <a:gd name="T21" fmla="*/ 9 h 12"/>
                <a:gd name="T22" fmla="*/ 8 w 272"/>
                <a:gd name="T23" fmla="*/ 9 h 12"/>
                <a:gd name="T24" fmla="*/ 4 w 272"/>
                <a:gd name="T25" fmla="*/ 9 h 12"/>
                <a:gd name="T26" fmla="*/ 2 w 272"/>
                <a:gd name="T27" fmla="*/ 5 h 12"/>
                <a:gd name="T28" fmla="*/ 0 w 272"/>
                <a:gd name="T29" fmla="*/ 3 h 12"/>
                <a:gd name="T30" fmla="*/ 0 w 272"/>
                <a:gd name="T31" fmla="*/ 0 h 12"/>
                <a:gd name="T32" fmla="*/ 0 w 272"/>
                <a:gd name="T33" fmla="*/ 0 h 12"/>
                <a:gd name="T34" fmla="*/ 0 w 272"/>
                <a:gd name="T35" fmla="*/ 0 h 12"/>
                <a:gd name="T36" fmla="*/ 4 w 272"/>
                <a:gd name="T37" fmla="*/ 0 h 12"/>
                <a:gd name="T38" fmla="*/ 10 w 272"/>
                <a:gd name="T39" fmla="*/ 2 h 12"/>
                <a:gd name="T40" fmla="*/ 24 w 272"/>
                <a:gd name="T41" fmla="*/ 2 h 12"/>
                <a:gd name="T42" fmla="*/ 51 w 272"/>
                <a:gd name="T43" fmla="*/ 0 h 12"/>
                <a:gd name="T44" fmla="*/ 146 w 272"/>
                <a:gd name="T45" fmla="*/ 0 h 12"/>
                <a:gd name="T46" fmla="*/ 189 w 272"/>
                <a:gd name="T47" fmla="*/ 2 h 12"/>
                <a:gd name="T48" fmla="*/ 232 w 272"/>
                <a:gd name="T49" fmla="*/ 2 h 12"/>
                <a:gd name="T50" fmla="*/ 251 w 272"/>
                <a:gd name="T51" fmla="*/ 2 h 12"/>
                <a:gd name="T52" fmla="*/ 261 w 272"/>
                <a:gd name="T53" fmla="*/ 3 h 12"/>
                <a:gd name="T54" fmla="*/ 265 w 272"/>
                <a:gd name="T55" fmla="*/ 3 h 12"/>
                <a:gd name="T56" fmla="*/ 268 w 272"/>
                <a:gd name="T57" fmla="*/ 5 h 12"/>
                <a:gd name="T58" fmla="*/ 272 w 272"/>
                <a:gd name="T59" fmla="*/ 10 h 12"/>
                <a:gd name="T60" fmla="*/ 270 w 272"/>
                <a:gd name="T61" fmla="*/ 12 h 12"/>
                <a:gd name="T62" fmla="*/ 268 w 272"/>
                <a:gd name="T63" fmla="*/ 10 h 1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2"/>
                <a:gd name="T97" fmla="*/ 0 h 12"/>
                <a:gd name="T98" fmla="*/ 272 w 272"/>
                <a:gd name="T99" fmla="*/ 12 h 1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2" h="12">
                  <a:moveTo>
                    <a:pt x="268" y="10"/>
                  </a:moveTo>
                  <a:lnTo>
                    <a:pt x="268" y="10"/>
                  </a:lnTo>
                  <a:lnTo>
                    <a:pt x="270" y="10"/>
                  </a:lnTo>
                  <a:lnTo>
                    <a:pt x="268" y="12"/>
                  </a:lnTo>
                  <a:lnTo>
                    <a:pt x="263" y="12"/>
                  </a:lnTo>
                  <a:lnTo>
                    <a:pt x="257" y="10"/>
                  </a:lnTo>
                  <a:lnTo>
                    <a:pt x="220" y="9"/>
                  </a:lnTo>
                  <a:lnTo>
                    <a:pt x="127" y="9"/>
                  </a:lnTo>
                  <a:lnTo>
                    <a:pt x="41" y="9"/>
                  </a:lnTo>
                  <a:lnTo>
                    <a:pt x="22" y="9"/>
                  </a:lnTo>
                  <a:lnTo>
                    <a:pt x="12" y="9"/>
                  </a:lnTo>
                  <a:lnTo>
                    <a:pt x="8" y="9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2"/>
                  </a:lnTo>
                  <a:lnTo>
                    <a:pt x="24" y="2"/>
                  </a:lnTo>
                  <a:lnTo>
                    <a:pt x="51" y="0"/>
                  </a:lnTo>
                  <a:lnTo>
                    <a:pt x="146" y="0"/>
                  </a:lnTo>
                  <a:lnTo>
                    <a:pt x="189" y="2"/>
                  </a:lnTo>
                  <a:lnTo>
                    <a:pt x="232" y="2"/>
                  </a:lnTo>
                  <a:lnTo>
                    <a:pt x="251" y="2"/>
                  </a:lnTo>
                  <a:lnTo>
                    <a:pt x="261" y="3"/>
                  </a:lnTo>
                  <a:lnTo>
                    <a:pt x="265" y="3"/>
                  </a:lnTo>
                  <a:lnTo>
                    <a:pt x="268" y="5"/>
                  </a:lnTo>
                  <a:lnTo>
                    <a:pt x="272" y="10"/>
                  </a:lnTo>
                  <a:lnTo>
                    <a:pt x="270" y="12"/>
                  </a:lnTo>
                  <a:lnTo>
                    <a:pt x="268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7" name="Freeform 378"/>
            <p:cNvSpPr>
              <a:spLocks/>
            </p:cNvSpPr>
            <p:nvPr/>
          </p:nvSpPr>
          <p:spPr bwMode="auto">
            <a:xfrm>
              <a:off x="791" y="3254"/>
              <a:ext cx="538" cy="174"/>
            </a:xfrm>
            <a:custGeom>
              <a:avLst/>
              <a:gdLst>
                <a:gd name="T0" fmla="*/ 538 w 538"/>
                <a:gd name="T1" fmla="*/ 167 h 174"/>
                <a:gd name="T2" fmla="*/ 538 w 538"/>
                <a:gd name="T3" fmla="*/ 167 h 174"/>
                <a:gd name="T4" fmla="*/ 513 w 538"/>
                <a:gd name="T5" fmla="*/ 153 h 174"/>
                <a:gd name="T6" fmla="*/ 484 w 538"/>
                <a:gd name="T7" fmla="*/ 139 h 174"/>
                <a:gd name="T8" fmla="*/ 449 w 538"/>
                <a:gd name="T9" fmla="*/ 124 h 174"/>
                <a:gd name="T10" fmla="*/ 412 w 538"/>
                <a:gd name="T11" fmla="*/ 108 h 174"/>
                <a:gd name="T12" fmla="*/ 373 w 538"/>
                <a:gd name="T13" fmla="*/ 93 h 174"/>
                <a:gd name="T14" fmla="*/ 330 w 538"/>
                <a:gd name="T15" fmla="*/ 77 h 174"/>
                <a:gd name="T16" fmla="*/ 284 w 538"/>
                <a:gd name="T17" fmla="*/ 62 h 174"/>
                <a:gd name="T18" fmla="*/ 235 w 538"/>
                <a:gd name="T19" fmla="*/ 48 h 174"/>
                <a:gd name="T20" fmla="*/ 179 w 538"/>
                <a:gd name="T21" fmla="*/ 32 h 174"/>
                <a:gd name="T22" fmla="*/ 144 w 538"/>
                <a:gd name="T23" fmla="*/ 22 h 174"/>
                <a:gd name="T24" fmla="*/ 107 w 538"/>
                <a:gd name="T25" fmla="*/ 13 h 174"/>
                <a:gd name="T26" fmla="*/ 72 w 538"/>
                <a:gd name="T27" fmla="*/ 7 h 174"/>
                <a:gd name="T28" fmla="*/ 56 w 538"/>
                <a:gd name="T29" fmla="*/ 3 h 174"/>
                <a:gd name="T30" fmla="*/ 41 w 538"/>
                <a:gd name="T31" fmla="*/ 1 h 174"/>
                <a:gd name="T32" fmla="*/ 29 w 538"/>
                <a:gd name="T33" fmla="*/ 0 h 174"/>
                <a:gd name="T34" fmla="*/ 16 w 538"/>
                <a:gd name="T35" fmla="*/ 0 h 174"/>
                <a:gd name="T36" fmla="*/ 8 w 538"/>
                <a:gd name="T37" fmla="*/ 0 h 174"/>
                <a:gd name="T38" fmla="*/ 6 w 538"/>
                <a:gd name="T39" fmla="*/ 0 h 174"/>
                <a:gd name="T40" fmla="*/ 4 w 538"/>
                <a:gd name="T41" fmla="*/ 1 h 174"/>
                <a:gd name="T42" fmla="*/ 0 w 538"/>
                <a:gd name="T43" fmla="*/ 3 h 174"/>
                <a:gd name="T44" fmla="*/ 0 w 538"/>
                <a:gd name="T45" fmla="*/ 5 h 174"/>
                <a:gd name="T46" fmla="*/ 0 w 538"/>
                <a:gd name="T47" fmla="*/ 7 h 174"/>
                <a:gd name="T48" fmla="*/ 2 w 538"/>
                <a:gd name="T49" fmla="*/ 8 h 174"/>
                <a:gd name="T50" fmla="*/ 6 w 538"/>
                <a:gd name="T51" fmla="*/ 12 h 174"/>
                <a:gd name="T52" fmla="*/ 14 w 538"/>
                <a:gd name="T53" fmla="*/ 19 h 174"/>
                <a:gd name="T54" fmla="*/ 25 w 538"/>
                <a:gd name="T55" fmla="*/ 26 h 174"/>
                <a:gd name="T56" fmla="*/ 37 w 538"/>
                <a:gd name="T57" fmla="*/ 31 h 174"/>
                <a:gd name="T58" fmla="*/ 66 w 538"/>
                <a:gd name="T59" fmla="*/ 45 h 174"/>
                <a:gd name="T60" fmla="*/ 99 w 538"/>
                <a:gd name="T61" fmla="*/ 60 h 174"/>
                <a:gd name="T62" fmla="*/ 130 w 538"/>
                <a:gd name="T63" fmla="*/ 74 h 174"/>
                <a:gd name="T64" fmla="*/ 181 w 538"/>
                <a:gd name="T65" fmla="*/ 94 h 174"/>
                <a:gd name="T66" fmla="*/ 216 w 538"/>
                <a:gd name="T67" fmla="*/ 107 h 174"/>
                <a:gd name="T68" fmla="*/ 251 w 538"/>
                <a:gd name="T69" fmla="*/ 119 h 174"/>
                <a:gd name="T70" fmla="*/ 291 w 538"/>
                <a:gd name="T71" fmla="*/ 131 h 174"/>
                <a:gd name="T72" fmla="*/ 330 w 538"/>
                <a:gd name="T73" fmla="*/ 143 h 174"/>
                <a:gd name="T74" fmla="*/ 371 w 538"/>
                <a:gd name="T75" fmla="*/ 153 h 174"/>
                <a:gd name="T76" fmla="*/ 392 w 538"/>
                <a:gd name="T77" fmla="*/ 158 h 174"/>
                <a:gd name="T78" fmla="*/ 410 w 538"/>
                <a:gd name="T79" fmla="*/ 162 h 174"/>
                <a:gd name="T80" fmla="*/ 433 w 538"/>
                <a:gd name="T81" fmla="*/ 167 h 174"/>
                <a:gd name="T82" fmla="*/ 451 w 538"/>
                <a:gd name="T83" fmla="*/ 170 h 174"/>
                <a:gd name="T84" fmla="*/ 474 w 538"/>
                <a:gd name="T85" fmla="*/ 172 h 174"/>
                <a:gd name="T86" fmla="*/ 495 w 538"/>
                <a:gd name="T87" fmla="*/ 174 h 174"/>
                <a:gd name="T88" fmla="*/ 538 w 538"/>
                <a:gd name="T89" fmla="*/ 167 h 1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38"/>
                <a:gd name="T136" fmla="*/ 0 h 174"/>
                <a:gd name="T137" fmla="*/ 538 w 538"/>
                <a:gd name="T138" fmla="*/ 174 h 1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38" h="174">
                  <a:moveTo>
                    <a:pt x="538" y="167"/>
                  </a:moveTo>
                  <a:lnTo>
                    <a:pt x="538" y="167"/>
                  </a:lnTo>
                  <a:lnTo>
                    <a:pt x="513" y="153"/>
                  </a:lnTo>
                  <a:lnTo>
                    <a:pt x="484" y="139"/>
                  </a:lnTo>
                  <a:lnTo>
                    <a:pt x="449" y="124"/>
                  </a:lnTo>
                  <a:lnTo>
                    <a:pt x="412" y="108"/>
                  </a:lnTo>
                  <a:lnTo>
                    <a:pt x="373" y="93"/>
                  </a:lnTo>
                  <a:lnTo>
                    <a:pt x="330" y="77"/>
                  </a:lnTo>
                  <a:lnTo>
                    <a:pt x="284" y="62"/>
                  </a:lnTo>
                  <a:lnTo>
                    <a:pt x="235" y="48"/>
                  </a:lnTo>
                  <a:lnTo>
                    <a:pt x="179" y="32"/>
                  </a:lnTo>
                  <a:lnTo>
                    <a:pt x="144" y="22"/>
                  </a:lnTo>
                  <a:lnTo>
                    <a:pt x="107" y="13"/>
                  </a:lnTo>
                  <a:lnTo>
                    <a:pt x="72" y="7"/>
                  </a:lnTo>
                  <a:lnTo>
                    <a:pt x="56" y="3"/>
                  </a:lnTo>
                  <a:lnTo>
                    <a:pt x="41" y="1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8"/>
                  </a:lnTo>
                  <a:lnTo>
                    <a:pt x="6" y="12"/>
                  </a:lnTo>
                  <a:lnTo>
                    <a:pt x="14" y="19"/>
                  </a:lnTo>
                  <a:lnTo>
                    <a:pt x="25" y="26"/>
                  </a:lnTo>
                  <a:lnTo>
                    <a:pt x="37" y="31"/>
                  </a:lnTo>
                  <a:lnTo>
                    <a:pt x="66" y="45"/>
                  </a:lnTo>
                  <a:lnTo>
                    <a:pt x="99" y="60"/>
                  </a:lnTo>
                  <a:lnTo>
                    <a:pt x="130" y="74"/>
                  </a:lnTo>
                  <a:lnTo>
                    <a:pt x="181" y="94"/>
                  </a:lnTo>
                  <a:lnTo>
                    <a:pt x="216" y="107"/>
                  </a:lnTo>
                  <a:lnTo>
                    <a:pt x="251" y="119"/>
                  </a:lnTo>
                  <a:lnTo>
                    <a:pt x="291" y="131"/>
                  </a:lnTo>
                  <a:lnTo>
                    <a:pt x="330" y="143"/>
                  </a:lnTo>
                  <a:lnTo>
                    <a:pt x="371" y="153"/>
                  </a:lnTo>
                  <a:lnTo>
                    <a:pt x="392" y="158"/>
                  </a:lnTo>
                  <a:lnTo>
                    <a:pt x="410" y="162"/>
                  </a:lnTo>
                  <a:lnTo>
                    <a:pt x="433" y="167"/>
                  </a:lnTo>
                  <a:lnTo>
                    <a:pt x="451" y="170"/>
                  </a:lnTo>
                  <a:lnTo>
                    <a:pt x="474" y="172"/>
                  </a:lnTo>
                  <a:lnTo>
                    <a:pt x="495" y="174"/>
                  </a:lnTo>
                  <a:lnTo>
                    <a:pt x="538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8" name="Freeform 379"/>
            <p:cNvSpPr>
              <a:spLocks/>
            </p:cNvSpPr>
            <p:nvPr/>
          </p:nvSpPr>
          <p:spPr bwMode="auto">
            <a:xfrm>
              <a:off x="791" y="3249"/>
              <a:ext cx="538" cy="182"/>
            </a:xfrm>
            <a:custGeom>
              <a:avLst/>
              <a:gdLst>
                <a:gd name="T0" fmla="*/ 538 w 538"/>
                <a:gd name="T1" fmla="*/ 175 h 182"/>
                <a:gd name="T2" fmla="*/ 505 w 538"/>
                <a:gd name="T3" fmla="*/ 158 h 182"/>
                <a:gd name="T4" fmla="*/ 431 w 538"/>
                <a:gd name="T5" fmla="*/ 124 h 182"/>
                <a:gd name="T6" fmla="*/ 352 w 538"/>
                <a:gd name="T7" fmla="*/ 93 h 182"/>
                <a:gd name="T8" fmla="*/ 270 w 538"/>
                <a:gd name="T9" fmla="*/ 67 h 182"/>
                <a:gd name="T10" fmla="*/ 198 w 538"/>
                <a:gd name="T11" fmla="*/ 46 h 182"/>
                <a:gd name="T12" fmla="*/ 138 w 538"/>
                <a:gd name="T13" fmla="*/ 29 h 182"/>
                <a:gd name="T14" fmla="*/ 84 w 538"/>
                <a:gd name="T15" fmla="*/ 17 h 182"/>
                <a:gd name="T16" fmla="*/ 45 w 538"/>
                <a:gd name="T17" fmla="*/ 10 h 182"/>
                <a:gd name="T18" fmla="*/ 19 w 538"/>
                <a:gd name="T19" fmla="*/ 6 h 182"/>
                <a:gd name="T20" fmla="*/ 6 w 538"/>
                <a:gd name="T21" fmla="*/ 8 h 182"/>
                <a:gd name="T22" fmla="*/ 0 w 538"/>
                <a:gd name="T23" fmla="*/ 12 h 182"/>
                <a:gd name="T24" fmla="*/ 2 w 538"/>
                <a:gd name="T25" fmla="*/ 12 h 182"/>
                <a:gd name="T26" fmla="*/ 16 w 538"/>
                <a:gd name="T27" fmla="*/ 22 h 182"/>
                <a:gd name="T28" fmla="*/ 37 w 538"/>
                <a:gd name="T29" fmla="*/ 32 h 182"/>
                <a:gd name="T30" fmla="*/ 84 w 538"/>
                <a:gd name="T31" fmla="*/ 55 h 182"/>
                <a:gd name="T32" fmla="*/ 161 w 538"/>
                <a:gd name="T33" fmla="*/ 87 h 182"/>
                <a:gd name="T34" fmla="*/ 237 w 538"/>
                <a:gd name="T35" fmla="*/ 115 h 182"/>
                <a:gd name="T36" fmla="*/ 319 w 538"/>
                <a:gd name="T37" fmla="*/ 141 h 182"/>
                <a:gd name="T38" fmla="*/ 383 w 538"/>
                <a:gd name="T39" fmla="*/ 158 h 182"/>
                <a:gd name="T40" fmla="*/ 427 w 538"/>
                <a:gd name="T41" fmla="*/ 165 h 182"/>
                <a:gd name="T42" fmla="*/ 472 w 538"/>
                <a:gd name="T43" fmla="*/ 172 h 182"/>
                <a:gd name="T44" fmla="*/ 495 w 538"/>
                <a:gd name="T45" fmla="*/ 175 h 182"/>
                <a:gd name="T46" fmla="*/ 495 w 538"/>
                <a:gd name="T47" fmla="*/ 182 h 182"/>
                <a:gd name="T48" fmla="*/ 441 w 538"/>
                <a:gd name="T49" fmla="*/ 177 h 182"/>
                <a:gd name="T50" fmla="*/ 392 w 538"/>
                <a:gd name="T51" fmla="*/ 167 h 182"/>
                <a:gd name="T52" fmla="*/ 342 w 538"/>
                <a:gd name="T53" fmla="*/ 155 h 182"/>
                <a:gd name="T54" fmla="*/ 258 w 538"/>
                <a:gd name="T55" fmla="*/ 130 h 182"/>
                <a:gd name="T56" fmla="*/ 188 w 538"/>
                <a:gd name="T57" fmla="*/ 105 h 182"/>
                <a:gd name="T58" fmla="*/ 99 w 538"/>
                <a:gd name="T59" fmla="*/ 68 h 182"/>
                <a:gd name="T60" fmla="*/ 47 w 538"/>
                <a:gd name="T61" fmla="*/ 46 h 182"/>
                <a:gd name="T62" fmla="*/ 19 w 538"/>
                <a:gd name="T63" fmla="*/ 31 h 182"/>
                <a:gd name="T64" fmla="*/ 6 w 538"/>
                <a:gd name="T65" fmla="*/ 20 h 182"/>
                <a:gd name="T66" fmla="*/ 0 w 538"/>
                <a:gd name="T67" fmla="*/ 12 h 182"/>
                <a:gd name="T68" fmla="*/ 2 w 538"/>
                <a:gd name="T69" fmla="*/ 3 h 182"/>
                <a:gd name="T70" fmla="*/ 12 w 538"/>
                <a:gd name="T71" fmla="*/ 0 h 182"/>
                <a:gd name="T72" fmla="*/ 27 w 538"/>
                <a:gd name="T73" fmla="*/ 1 h 182"/>
                <a:gd name="T74" fmla="*/ 58 w 538"/>
                <a:gd name="T75" fmla="*/ 5 h 182"/>
                <a:gd name="T76" fmla="*/ 107 w 538"/>
                <a:gd name="T77" fmla="*/ 15 h 182"/>
                <a:gd name="T78" fmla="*/ 173 w 538"/>
                <a:gd name="T79" fmla="*/ 32 h 182"/>
                <a:gd name="T80" fmla="*/ 258 w 538"/>
                <a:gd name="T81" fmla="*/ 55 h 182"/>
                <a:gd name="T82" fmla="*/ 340 w 538"/>
                <a:gd name="T83" fmla="*/ 82 h 182"/>
                <a:gd name="T84" fmla="*/ 418 w 538"/>
                <a:gd name="T85" fmla="*/ 112 h 182"/>
                <a:gd name="T86" fmla="*/ 491 w 538"/>
                <a:gd name="T87" fmla="*/ 144 h 182"/>
                <a:gd name="T88" fmla="*/ 538 w 538"/>
                <a:gd name="T89" fmla="*/ 168 h 182"/>
                <a:gd name="T90" fmla="*/ 538 w 538"/>
                <a:gd name="T91" fmla="*/ 172 h 182"/>
                <a:gd name="T92" fmla="*/ 538 w 538"/>
                <a:gd name="T93" fmla="*/ 175 h 18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38"/>
                <a:gd name="T142" fmla="*/ 0 h 182"/>
                <a:gd name="T143" fmla="*/ 538 w 538"/>
                <a:gd name="T144" fmla="*/ 182 h 18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38" h="182">
                  <a:moveTo>
                    <a:pt x="538" y="175"/>
                  </a:moveTo>
                  <a:lnTo>
                    <a:pt x="538" y="175"/>
                  </a:lnTo>
                  <a:lnTo>
                    <a:pt x="522" y="167"/>
                  </a:lnTo>
                  <a:lnTo>
                    <a:pt x="505" y="158"/>
                  </a:lnTo>
                  <a:lnTo>
                    <a:pt x="468" y="139"/>
                  </a:lnTo>
                  <a:lnTo>
                    <a:pt x="431" y="124"/>
                  </a:lnTo>
                  <a:lnTo>
                    <a:pt x="392" y="108"/>
                  </a:lnTo>
                  <a:lnTo>
                    <a:pt x="352" y="93"/>
                  </a:lnTo>
                  <a:lnTo>
                    <a:pt x="311" y="79"/>
                  </a:lnTo>
                  <a:lnTo>
                    <a:pt x="270" y="67"/>
                  </a:lnTo>
                  <a:lnTo>
                    <a:pt x="229" y="55"/>
                  </a:lnTo>
                  <a:lnTo>
                    <a:pt x="198" y="46"/>
                  </a:lnTo>
                  <a:lnTo>
                    <a:pt x="169" y="37"/>
                  </a:lnTo>
                  <a:lnTo>
                    <a:pt x="138" y="29"/>
                  </a:lnTo>
                  <a:lnTo>
                    <a:pt x="107" y="22"/>
                  </a:lnTo>
                  <a:lnTo>
                    <a:pt x="84" y="17"/>
                  </a:lnTo>
                  <a:lnTo>
                    <a:pt x="58" y="12"/>
                  </a:lnTo>
                  <a:lnTo>
                    <a:pt x="45" y="10"/>
                  </a:lnTo>
                  <a:lnTo>
                    <a:pt x="31" y="8"/>
                  </a:lnTo>
                  <a:lnTo>
                    <a:pt x="19" y="6"/>
                  </a:lnTo>
                  <a:lnTo>
                    <a:pt x="12" y="8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8" y="17"/>
                  </a:lnTo>
                  <a:lnTo>
                    <a:pt x="16" y="22"/>
                  </a:lnTo>
                  <a:lnTo>
                    <a:pt x="27" y="27"/>
                  </a:lnTo>
                  <a:lnTo>
                    <a:pt x="37" y="32"/>
                  </a:lnTo>
                  <a:lnTo>
                    <a:pt x="60" y="44"/>
                  </a:lnTo>
                  <a:lnTo>
                    <a:pt x="84" y="55"/>
                  </a:lnTo>
                  <a:lnTo>
                    <a:pt x="109" y="65"/>
                  </a:lnTo>
                  <a:lnTo>
                    <a:pt x="161" y="87"/>
                  </a:lnTo>
                  <a:lnTo>
                    <a:pt x="198" y="101"/>
                  </a:lnTo>
                  <a:lnTo>
                    <a:pt x="237" y="115"/>
                  </a:lnTo>
                  <a:lnTo>
                    <a:pt x="276" y="129"/>
                  </a:lnTo>
                  <a:lnTo>
                    <a:pt x="319" y="141"/>
                  </a:lnTo>
                  <a:lnTo>
                    <a:pt x="361" y="153"/>
                  </a:lnTo>
                  <a:lnTo>
                    <a:pt x="383" y="158"/>
                  </a:lnTo>
                  <a:lnTo>
                    <a:pt x="404" y="161"/>
                  </a:lnTo>
                  <a:lnTo>
                    <a:pt x="427" y="165"/>
                  </a:lnTo>
                  <a:lnTo>
                    <a:pt x="449" y="168"/>
                  </a:lnTo>
                  <a:lnTo>
                    <a:pt x="472" y="172"/>
                  </a:lnTo>
                  <a:lnTo>
                    <a:pt x="495" y="174"/>
                  </a:lnTo>
                  <a:lnTo>
                    <a:pt x="495" y="175"/>
                  </a:lnTo>
                  <a:lnTo>
                    <a:pt x="495" y="179"/>
                  </a:lnTo>
                  <a:lnTo>
                    <a:pt x="495" y="182"/>
                  </a:lnTo>
                  <a:lnTo>
                    <a:pt x="468" y="180"/>
                  </a:lnTo>
                  <a:lnTo>
                    <a:pt x="441" y="177"/>
                  </a:lnTo>
                  <a:lnTo>
                    <a:pt x="416" y="172"/>
                  </a:lnTo>
                  <a:lnTo>
                    <a:pt x="392" y="167"/>
                  </a:lnTo>
                  <a:lnTo>
                    <a:pt x="367" y="161"/>
                  </a:lnTo>
                  <a:lnTo>
                    <a:pt x="342" y="155"/>
                  </a:lnTo>
                  <a:lnTo>
                    <a:pt x="295" y="141"/>
                  </a:lnTo>
                  <a:lnTo>
                    <a:pt x="258" y="130"/>
                  </a:lnTo>
                  <a:lnTo>
                    <a:pt x="223" y="118"/>
                  </a:lnTo>
                  <a:lnTo>
                    <a:pt x="188" y="105"/>
                  </a:lnTo>
                  <a:lnTo>
                    <a:pt x="152" y="93"/>
                  </a:lnTo>
                  <a:lnTo>
                    <a:pt x="99" y="68"/>
                  </a:lnTo>
                  <a:lnTo>
                    <a:pt x="72" y="58"/>
                  </a:lnTo>
                  <a:lnTo>
                    <a:pt x="47" y="46"/>
                  </a:lnTo>
                  <a:lnTo>
                    <a:pt x="33" y="39"/>
                  </a:lnTo>
                  <a:lnTo>
                    <a:pt x="19" y="31"/>
                  </a:lnTo>
                  <a:lnTo>
                    <a:pt x="10" y="25"/>
                  </a:lnTo>
                  <a:lnTo>
                    <a:pt x="6" y="20"/>
                  </a:lnTo>
                  <a:lnTo>
                    <a:pt x="2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1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7" y="1"/>
                  </a:lnTo>
                  <a:lnTo>
                    <a:pt x="41" y="3"/>
                  </a:lnTo>
                  <a:lnTo>
                    <a:pt x="58" y="5"/>
                  </a:lnTo>
                  <a:lnTo>
                    <a:pt x="76" y="8"/>
                  </a:lnTo>
                  <a:lnTo>
                    <a:pt x="107" y="15"/>
                  </a:lnTo>
                  <a:lnTo>
                    <a:pt x="142" y="24"/>
                  </a:lnTo>
                  <a:lnTo>
                    <a:pt x="173" y="32"/>
                  </a:lnTo>
                  <a:lnTo>
                    <a:pt x="216" y="43"/>
                  </a:lnTo>
                  <a:lnTo>
                    <a:pt x="258" y="55"/>
                  </a:lnTo>
                  <a:lnTo>
                    <a:pt x="299" y="68"/>
                  </a:lnTo>
                  <a:lnTo>
                    <a:pt x="340" y="82"/>
                  </a:lnTo>
                  <a:lnTo>
                    <a:pt x="379" y="96"/>
                  </a:lnTo>
                  <a:lnTo>
                    <a:pt x="418" y="112"/>
                  </a:lnTo>
                  <a:lnTo>
                    <a:pt x="456" y="127"/>
                  </a:lnTo>
                  <a:lnTo>
                    <a:pt x="491" y="144"/>
                  </a:lnTo>
                  <a:lnTo>
                    <a:pt x="515" y="156"/>
                  </a:lnTo>
                  <a:lnTo>
                    <a:pt x="538" y="168"/>
                  </a:lnTo>
                  <a:lnTo>
                    <a:pt x="538" y="170"/>
                  </a:lnTo>
                  <a:lnTo>
                    <a:pt x="538" y="172"/>
                  </a:lnTo>
                  <a:lnTo>
                    <a:pt x="538" y="174"/>
                  </a:lnTo>
                  <a:lnTo>
                    <a:pt x="538" y="1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19" name="Freeform 380"/>
            <p:cNvSpPr>
              <a:spLocks/>
            </p:cNvSpPr>
            <p:nvPr/>
          </p:nvSpPr>
          <p:spPr bwMode="auto">
            <a:xfrm>
              <a:off x="783" y="3274"/>
              <a:ext cx="517" cy="190"/>
            </a:xfrm>
            <a:custGeom>
              <a:avLst/>
              <a:gdLst>
                <a:gd name="T0" fmla="*/ 515 w 517"/>
                <a:gd name="T1" fmla="*/ 168 h 190"/>
                <a:gd name="T2" fmla="*/ 509 w 517"/>
                <a:gd name="T3" fmla="*/ 171 h 190"/>
                <a:gd name="T4" fmla="*/ 488 w 517"/>
                <a:gd name="T5" fmla="*/ 178 h 190"/>
                <a:gd name="T6" fmla="*/ 455 w 517"/>
                <a:gd name="T7" fmla="*/ 183 h 190"/>
                <a:gd name="T8" fmla="*/ 408 w 517"/>
                <a:gd name="T9" fmla="*/ 188 h 190"/>
                <a:gd name="T10" fmla="*/ 350 w 517"/>
                <a:gd name="T11" fmla="*/ 190 h 190"/>
                <a:gd name="T12" fmla="*/ 284 w 517"/>
                <a:gd name="T13" fmla="*/ 186 h 190"/>
                <a:gd name="T14" fmla="*/ 220 w 517"/>
                <a:gd name="T15" fmla="*/ 178 h 190"/>
                <a:gd name="T16" fmla="*/ 189 w 517"/>
                <a:gd name="T17" fmla="*/ 171 h 190"/>
                <a:gd name="T18" fmla="*/ 160 w 517"/>
                <a:gd name="T19" fmla="*/ 162 h 190"/>
                <a:gd name="T20" fmla="*/ 132 w 517"/>
                <a:gd name="T21" fmla="*/ 152 h 190"/>
                <a:gd name="T22" fmla="*/ 92 w 517"/>
                <a:gd name="T23" fmla="*/ 133 h 190"/>
                <a:gd name="T24" fmla="*/ 59 w 517"/>
                <a:gd name="T25" fmla="*/ 109 h 190"/>
                <a:gd name="T26" fmla="*/ 35 w 517"/>
                <a:gd name="T27" fmla="*/ 85 h 190"/>
                <a:gd name="T28" fmla="*/ 16 w 517"/>
                <a:gd name="T29" fmla="*/ 57 h 190"/>
                <a:gd name="T30" fmla="*/ 4 w 517"/>
                <a:gd name="T31" fmla="*/ 30 h 190"/>
                <a:gd name="T32" fmla="*/ 0 w 517"/>
                <a:gd name="T33" fmla="*/ 7 h 190"/>
                <a:gd name="T34" fmla="*/ 2 w 517"/>
                <a:gd name="T35" fmla="*/ 0 h 190"/>
                <a:gd name="T36" fmla="*/ 2 w 517"/>
                <a:gd name="T37" fmla="*/ 7 h 190"/>
                <a:gd name="T38" fmla="*/ 4 w 517"/>
                <a:gd name="T39" fmla="*/ 18 h 190"/>
                <a:gd name="T40" fmla="*/ 10 w 517"/>
                <a:gd name="T41" fmla="*/ 33 h 190"/>
                <a:gd name="T42" fmla="*/ 20 w 517"/>
                <a:gd name="T43" fmla="*/ 56 h 190"/>
                <a:gd name="T44" fmla="*/ 37 w 517"/>
                <a:gd name="T45" fmla="*/ 76 h 190"/>
                <a:gd name="T46" fmla="*/ 64 w 517"/>
                <a:gd name="T47" fmla="*/ 102 h 190"/>
                <a:gd name="T48" fmla="*/ 99 w 517"/>
                <a:gd name="T49" fmla="*/ 126 h 190"/>
                <a:gd name="T50" fmla="*/ 140 w 517"/>
                <a:gd name="T51" fmla="*/ 145 h 190"/>
                <a:gd name="T52" fmla="*/ 189 w 517"/>
                <a:gd name="T53" fmla="*/ 161 h 190"/>
                <a:gd name="T54" fmla="*/ 241 w 517"/>
                <a:gd name="T55" fmla="*/ 173 h 190"/>
                <a:gd name="T56" fmla="*/ 294 w 517"/>
                <a:gd name="T57" fmla="*/ 178 h 190"/>
                <a:gd name="T58" fmla="*/ 348 w 517"/>
                <a:gd name="T59" fmla="*/ 181 h 190"/>
                <a:gd name="T60" fmla="*/ 404 w 517"/>
                <a:gd name="T61" fmla="*/ 180 h 190"/>
                <a:gd name="T62" fmla="*/ 441 w 517"/>
                <a:gd name="T63" fmla="*/ 176 h 190"/>
                <a:gd name="T64" fmla="*/ 480 w 517"/>
                <a:gd name="T65" fmla="*/ 169 h 190"/>
                <a:gd name="T66" fmla="*/ 509 w 517"/>
                <a:gd name="T67" fmla="*/ 162 h 190"/>
                <a:gd name="T68" fmla="*/ 515 w 517"/>
                <a:gd name="T69" fmla="*/ 159 h 190"/>
                <a:gd name="T70" fmla="*/ 515 w 517"/>
                <a:gd name="T71" fmla="*/ 164 h 190"/>
                <a:gd name="T72" fmla="*/ 515 w 517"/>
                <a:gd name="T73" fmla="*/ 168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17"/>
                <a:gd name="T112" fmla="*/ 0 h 190"/>
                <a:gd name="T113" fmla="*/ 517 w 517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17" h="190">
                  <a:moveTo>
                    <a:pt x="515" y="168"/>
                  </a:moveTo>
                  <a:lnTo>
                    <a:pt x="515" y="168"/>
                  </a:lnTo>
                  <a:lnTo>
                    <a:pt x="511" y="169"/>
                  </a:lnTo>
                  <a:lnTo>
                    <a:pt x="509" y="171"/>
                  </a:lnTo>
                  <a:lnTo>
                    <a:pt x="499" y="174"/>
                  </a:lnTo>
                  <a:lnTo>
                    <a:pt x="488" y="178"/>
                  </a:lnTo>
                  <a:lnTo>
                    <a:pt x="480" y="180"/>
                  </a:lnTo>
                  <a:lnTo>
                    <a:pt x="455" y="183"/>
                  </a:lnTo>
                  <a:lnTo>
                    <a:pt x="433" y="186"/>
                  </a:lnTo>
                  <a:lnTo>
                    <a:pt x="408" y="188"/>
                  </a:lnTo>
                  <a:lnTo>
                    <a:pt x="385" y="190"/>
                  </a:lnTo>
                  <a:lnTo>
                    <a:pt x="350" y="190"/>
                  </a:lnTo>
                  <a:lnTo>
                    <a:pt x="317" y="190"/>
                  </a:lnTo>
                  <a:lnTo>
                    <a:pt x="284" y="186"/>
                  </a:lnTo>
                  <a:lnTo>
                    <a:pt x="251" y="183"/>
                  </a:lnTo>
                  <a:lnTo>
                    <a:pt x="220" y="178"/>
                  </a:lnTo>
                  <a:lnTo>
                    <a:pt x="204" y="174"/>
                  </a:lnTo>
                  <a:lnTo>
                    <a:pt x="189" y="171"/>
                  </a:lnTo>
                  <a:lnTo>
                    <a:pt x="175" y="168"/>
                  </a:lnTo>
                  <a:lnTo>
                    <a:pt x="160" y="162"/>
                  </a:lnTo>
                  <a:lnTo>
                    <a:pt x="146" y="157"/>
                  </a:lnTo>
                  <a:lnTo>
                    <a:pt x="132" y="152"/>
                  </a:lnTo>
                  <a:lnTo>
                    <a:pt x="111" y="143"/>
                  </a:lnTo>
                  <a:lnTo>
                    <a:pt x="92" y="133"/>
                  </a:lnTo>
                  <a:lnTo>
                    <a:pt x="76" y="123"/>
                  </a:lnTo>
                  <a:lnTo>
                    <a:pt x="59" y="109"/>
                  </a:lnTo>
                  <a:lnTo>
                    <a:pt x="47" y="97"/>
                  </a:lnTo>
                  <a:lnTo>
                    <a:pt x="35" y="85"/>
                  </a:lnTo>
                  <a:lnTo>
                    <a:pt x="24" y="71"/>
                  </a:lnTo>
                  <a:lnTo>
                    <a:pt x="16" y="57"/>
                  </a:lnTo>
                  <a:lnTo>
                    <a:pt x="10" y="43"/>
                  </a:lnTo>
                  <a:lnTo>
                    <a:pt x="4" y="30"/>
                  </a:lnTo>
                  <a:lnTo>
                    <a:pt x="2" y="16"/>
                  </a:lnTo>
                  <a:lnTo>
                    <a:pt x="0" y="7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4" y="18"/>
                  </a:lnTo>
                  <a:lnTo>
                    <a:pt x="6" y="25"/>
                  </a:lnTo>
                  <a:lnTo>
                    <a:pt x="10" y="33"/>
                  </a:lnTo>
                  <a:lnTo>
                    <a:pt x="14" y="45"/>
                  </a:lnTo>
                  <a:lnTo>
                    <a:pt x="20" y="56"/>
                  </a:lnTo>
                  <a:lnTo>
                    <a:pt x="29" y="66"/>
                  </a:lnTo>
                  <a:lnTo>
                    <a:pt x="37" y="76"/>
                  </a:lnTo>
                  <a:lnTo>
                    <a:pt x="49" y="90"/>
                  </a:lnTo>
                  <a:lnTo>
                    <a:pt x="64" y="102"/>
                  </a:lnTo>
                  <a:lnTo>
                    <a:pt x="80" y="116"/>
                  </a:lnTo>
                  <a:lnTo>
                    <a:pt x="99" y="126"/>
                  </a:lnTo>
                  <a:lnTo>
                    <a:pt x="119" y="136"/>
                  </a:lnTo>
                  <a:lnTo>
                    <a:pt x="140" y="145"/>
                  </a:lnTo>
                  <a:lnTo>
                    <a:pt x="165" y="154"/>
                  </a:lnTo>
                  <a:lnTo>
                    <a:pt x="189" y="161"/>
                  </a:lnTo>
                  <a:lnTo>
                    <a:pt x="214" y="168"/>
                  </a:lnTo>
                  <a:lnTo>
                    <a:pt x="241" y="173"/>
                  </a:lnTo>
                  <a:lnTo>
                    <a:pt x="266" y="176"/>
                  </a:lnTo>
                  <a:lnTo>
                    <a:pt x="294" y="178"/>
                  </a:lnTo>
                  <a:lnTo>
                    <a:pt x="321" y="180"/>
                  </a:lnTo>
                  <a:lnTo>
                    <a:pt x="348" y="181"/>
                  </a:lnTo>
                  <a:lnTo>
                    <a:pt x="375" y="181"/>
                  </a:lnTo>
                  <a:lnTo>
                    <a:pt x="404" y="180"/>
                  </a:lnTo>
                  <a:lnTo>
                    <a:pt x="422" y="178"/>
                  </a:lnTo>
                  <a:lnTo>
                    <a:pt x="441" y="176"/>
                  </a:lnTo>
                  <a:lnTo>
                    <a:pt x="461" y="173"/>
                  </a:lnTo>
                  <a:lnTo>
                    <a:pt x="480" y="169"/>
                  </a:lnTo>
                  <a:lnTo>
                    <a:pt x="499" y="166"/>
                  </a:lnTo>
                  <a:lnTo>
                    <a:pt x="509" y="162"/>
                  </a:lnTo>
                  <a:lnTo>
                    <a:pt x="511" y="161"/>
                  </a:lnTo>
                  <a:lnTo>
                    <a:pt x="515" y="159"/>
                  </a:lnTo>
                  <a:lnTo>
                    <a:pt x="515" y="161"/>
                  </a:lnTo>
                  <a:lnTo>
                    <a:pt x="515" y="164"/>
                  </a:lnTo>
                  <a:lnTo>
                    <a:pt x="517" y="166"/>
                  </a:lnTo>
                  <a:lnTo>
                    <a:pt x="515" y="1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20" name="Freeform 381"/>
            <p:cNvSpPr>
              <a:spLocks/>
            </p:cNvSpPr>
            <p:nvPr/>
          </p:nvSpPr>
          <p:spPr bwMode="auto">
            <a:xfrm>
              <a:off x="1077" y="3243"/>
              <a:ext cx="91" cy="167"/>
            </a:xfrm>
            <a:custGeom>
              <a:avLst/>
              <a:gdLst>
                <a:gd name="T0" fmla="*/ 46 w 91"/>
                <a:gd name="T1" fmla="*/ 23 h 167"/>
                <a:gd name="T2" fmla="*/ 33 w 91"/>
                <a:gd name="T3" fmla="*/ 18 h 167"/>
                <a:gd name="T4" fmla="*/ 23 w 91"/>
                <a:gd name="T5" fmla="*/ 9 h 167"/>
                <a:gd name="T6" fmla="*/ 23 w 91"/>
                <a:gd name="T7" fmla="*/ 2 h 167"/>
                <a:gd name="T8" fmla="*/ 29 w 91"/>
                <a:gd name="T9" fmla="*/ 0 h 167"/>
                <a:gd name="T10" fmla="*/ 42 w 91"/>
                <a:gd name="T11" fmla="*/ 0 h 167"/>
                <a:gd name="T12" fmla="*/ 48 w 91"/>
                <a:gd name="T13" fmla="*/ 4 h 167"/>
                <a:gd name="T14" fmla="*/ 48 w 91"/>
                <a:gd name="T15" fmla="*/ 11 h 167"/>
                <a:gd name="T16" fmla="*/ 33 w 91"/>
                <a:gd name="T17" fmla="*/ 9 h 167"/>
                <a:gd name="T18" fmla="*/ 52 w 91"/>
                <a:gd name="T19" fmla="*/ 16 h 167"/>
                <a:gd name="T20" fmla="*/ 54 w 91"/>
                <a:gd name="T21" fmla="*/ 14 h 167"/>
                <a:gd name="T22" fmla="*/ 64 w 91"/>
                <a:gd name="T23" fmla="*/ 18 h 167"/>
                <a:gd name="T24" fmla="*/ 64 w 91"/>
                <a:gd name="T25" fmla="*/ 19 h 167"/>
                <a:gd name="T26" fmla="*/ 75 w 91"/>
                <a:gd name="T27" fmla="*/ 18 h 167"/>
                <a:gd name="T28" fmla="*/ 77 w 91"/>
                <a:gd name="T29" fmla="*/ 18 h 167"/>
                <a:gd name="T30" fmla="*/ 85 w 91"/>
                <a:gd name="T31" fmla="*/ 19 h 167"/>
                <a:gd name="T32" fmla="*/ 87 w 91"/>
                <a:gd name="T33" fmla="*/ 23 h 167"/>
                <a:gd name="T34" fmla="*/ 87 w 91"/>
                <a:gd name="T35" fmla="*/ 26 h 167"/>
                <a:gd name="T36" fmla="*/ 87 w 91"/>
                <a:gd name="T37" fmla="*/ 19 h 167"/>
                <a:gd name="T38" fmla="*/ 89 w 91"/>
                <a:gd name="T39" fmla="*/ 26 h 167"/>
                <a:gd name="T40" fmla="*/ 87 w 91"/>
                <a:gd name="T41" fmla="*/ 30 h 167"/>
                <a:gd name="T42" fmla="*/ 85 w 91"/>
                <a:gd name="T43" fmla="*/ 62 h 167"/>
                <a:gd name="T44" fmla="*/ 85 w 91"/>
                <a:gd name="T45" fmla="*/ 130 h 167"/>
                <a:gd name="T46" fmla="*/ 91 w 91"/>
                <a:gd name="T47" fmla="*/ 162 h 167"/>
                <a:gd name="T48" fmla="*/ 89 w 91"/>
                <a:gd name="T49" fmla="*/ 167 h 167"/>
                <a:gd name="T50" fmla="*/ 87 w 91"/>
                <a:gd name="T51" fmla="*/ 167 h 167"/>
                <a:gd name="T52" fmla="*/ 79 w 91"/>
                <a:gd name="T53" fmla="*/ 164 h 167"/>
                <a:gd name="T54" fmla="*/ 73 w 91"/>
                <a:gd name="T55" fmla="*/ 130 h 167"/>
                <a:gd name="T56" fmla="*/ 71 w 91"/>
                <a:gd name="T57" fmla="*/ 62 h 167"/>
                <a:gd name="T58" fmla="*/ 69 w 91"/>
                <a:gd name="T59" fmla="*/ 28 h 167"/>
                <a:gd name="T60" fmla="*/ 40 w 91"/>
                <a:gd name="T61" fmla="*/ 57 h 167"/>
                <a:gd name="T62" fmla="*/ 13 w 91"/>
                <a:gd name="T63" fmla="*/ 87 h 167"/>
                <a:gd name="T64" fmla="*/ 11 w 91"/>
                <a:gd name="T65" fmla="*/ 87 h 167"/>
                <a:gd name="T66" fmla="*/ 3 w 91"/>
                <a:gd name="T67" fmla="*/ 83 h 167"/>
                <a:gd name="T68" fmla="*/ 0 w 91"/>
                <a:gd name="T69" fmla="*/ 81 h 167"/>
                <a:gd name="T70" fmla="*/ 25 w 91"/>
                <a:gd name="T71" fmla="*/ 52 h 1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1"/>
                <a:gd name="T109" fmla="*/ 0 h 167"/>
                <a:gd name="T110" fmla="*/ 91 w 91"/>
                <a:gd name="T111" fmla="*/ 167 h 16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1" h="167">
                  <a:moveTo>
                    <a:pt x="46" y="23"/>
                  </a:moveTo>
                  <a:lnTo>
                    <a:pt x="46" y="23"/>
                  </a:lnTo>
                  <a:lnTo>
                    <a:pt x="40" y="19"/>
                  </a:lnTo>
                  <a:lnTo>
                    <a:pt x="33" y="18"/>
                  </a:lnTo>
                  <a:lnTo>
                    <a:pt x="27" y="14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4"/>
                  </a:lnTo>
                  <a:lnTo>
                    <a:pt x="48" y="7"/>
                  </a:lnTo>
                  <a:lnTo>
                    <a:pt x="48" y="11"/>
                  </a:lnTo>
                  <a:lnTo>
                    <a:pt x="40" y="11"/>
                  </a:lnTo>
                  <a:lnTo>
                    <a:pt x="33" y="9"/>
                  </a:lnTo>
                  <a:lnTo>
                    <a:pt x="42" y="14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4" y="14"/>
                  </a:lnTo>
                  <a:lnTo>
                    <a:pt x="60" y="16"/>
                  </a:lnTo>
                  <a:lnTo>
                    <a:pt x="64" y="18"/>
                  </a:lnTo>
                  <a:lnTo>
                    <a:pt x="64" y="19"/>
                  </a:lnTo>
                  <a:lnTo>
                    <a:pt x="75" y="21"/>
                  </a:lnTo>
                  <a:lnTo>
                    <a:pt x="75" y="18"/>
                  </a:lnTo>
                  <a:lnTo>
                    <a:pt x="77" y="18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7" y="21"/>
                  </a:lnTo>
                  <a:lnTo>
                    <a:pt x="87" y="23"/>
                  </a:lnTo>
                  <a:lnTo>
                    <a:pt x="87" y="26"/>
                  </a:lnTo>
                  <a:lnTo>
                    <a:pt x="87" y="21"/>
                  </a:lnTo>
                  <a:lnTo>
                    <a:pt x="87" y="19"/>
                  </a:lnTo>
                  <a:lnTo>
                    <a:pt x="89" y="21"/>
                  </a:lnTo>
                  <a:lnTo>
                    <a:pt x="89" y="26"/>
                  </a:lnTo>
                  <a:lnTo>
                    <a:pt x="89" y="28"/>
                  </a:lnTo>
                  <a:lnTo>
                    <a:pt x="87" y="30"/>
                  </a:lnTo>
                  <a:lnTo>
                    <a:pt x="85" y="62"/>
                  </a:lnTo>
                  <a:lnTo>
                    <a:pt x="83" y="95"/>
                  </a:lnTo>
                  <a:lnTo>
                    <a:pt x="85" y="130"/>
                  </a:lnTo>
                  <a:lnTo>
                    <a:pt x="89" y="162"/>
                  </a:lnTo>
                  <a:lnTo>
                    <a:pt x="91" y="162"/>
                  </a:lnTo>
                  <a:lnTo>
                    <a:pt x="91" y="164"/>
                  </a:lnTo>
                  <a:lnTo>
                    <a:pt x="89" y="167"/>
                  </a:lnTo>
                  <a:lnTo>
                    <a:pt x="87" y="167"/>
                  </a:lnTo>
                  <a:lnTo>
                    <a:pt x="83" y="166"/>
                  </a:lnTo>
                  <a:lnTo>
                    <a:pt x="79" y="164"/>
                  </a:lnTo>
                  <a:lnTo>
                    <a:pt x="77" y="162"/>
                  </a:lnTo>
                  <a:lnTo>
                    <a:pt x="73" y="130"/>
                  </a:lnTo>
                  <a:lnTo>
                    <a:pt x="71" y="97"/>
                  </a:lnTo>
                  <a:lnTo>
                    <a:pt x="71" y="62"/>
                  </a:lnTo>
                  <a:lnTo>
                    <a:pt x="75" y="30"/>
                  </a:lnTo>
                  <a:lnTo>
                    <a:pt x="69" y="28"/>
                  </a:lnTo>
                  <a:lnTo>
                    <a:pt x="60" y="26"/>
                  </a:lnTo>
                  <a:lnTo>
                    <a:pt x="40" y="57"/>
                  </a:lnTo>
                  <a:lnTo>
                    <a:pt x="27" y="73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5" y="85"/>
                  </a:lnTo>
                  <a:lnTo>
                    <a:pt x="3" y="83"/>
                  </a:lnTo>
                  <a:lnTo>
                    <a:pt x="0" y="81"/>
                  </a:lnTo>
                  <a:lnTo>
                    <a:pt x="15" y="68"/>
                  </a:lnTo>
                  <a:lnTo>
                    <a:pt x="25" y="52"/>
                  </a:lnTo>
                  <a:lnTo>
                    <a:pt x="46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  <p:sp>
          <p:nvSpPr>
            <p:cNvPr id="21" name="Freeform 382"/>
            <p:cNvSpPr>
              <a:spLocks/>
            </p:cNvSpPr>
            <p:nvPr/>
          </p:nvSpPr>
          <p:spPr bwMode="auto">
            <a:xfrm>
              <a:off x="873" y="3257"/>
              <a:ext cx="235" cy="50"/>
            </a:xfrm>
            <a:custGeom>
              <a:avLst/>
              <a:gdLst>
                <a:gd name="T0" fmla="*/ 0 w 235"/>
                <a:gd name="T1" fmla="*/ 47 h 50"/>
                <a:gd name="T2" fmla="*/ 0 w 235"/>
                <a:gd name="T3" fmla="*/ 47 h 50"/>
                <a:gd name="T4" fmla="*/ 13 w 235"/>
                <a:gd name="T5" fmla="*/ 42 h 50"/>
                <a:gd name="T6" fmla="*/ 23 w 235"/>
                <a:gd name="T7" fmla="*/ 38 h 50"/>
                <a:gd name="T8" fmla="*/ 38 w 235"/>
                <a:gd name="T9" fmla="*/ 35 h 50"/>
                <a:gd name="T10" fmla="*/ 52 w 235"/>
                <a:gd name="T11" fmla="*/ 31 h 50"/>
                <a:gd name="T12" fmla="*/ 79 w 235"/>
                <a:gd name="T13" fmla="*/ 26 h 50"/>
                <a:gd name="T14" fmla="*/ 106 w 235"/>
                <a:gd name="T15" fmla="*/ 23 h 50"/>
                <a:gd name="T16" fmla="*/ 163 w 235"/>
                <a:gd name="T17" fmla="*/ 9 h 50"/>
                <a:gd name="T18" fmla="*/ 194 w 235"/>
                <a:gd name="T19" fmla="*/ 4 h 50"/>
                <a:gd name="T20" fmla="*/ 209 w 235"/>
                <a:gd name="T21" fmla="*/ 2 h 50"/>
                <a:gd name="T22" fmla="*/ 223 w 235"/>
                <a:gd name="T23" fmla="*/ 0 h 50"/>
                <a:gd name="T24" fmla="*/ 227 w 235"/>
                <a:gd name="T25" fmla="*/ 2 h 50"/>
                <a:gd name="T26" fmla="*/ 233 w 235"/>
                <a:gd name="T27" fmla="*/ 4 h 50"/>
                <a:gd name="T28" fmla="*/ 235 w 235"/>
                <a:gd name="T29" fmla="*/ 5 h 50"/>
                <a:gd name="T30" fmla="*/ 223 w 235"/>
                <a:gd name="T31" fmla="*/ 5 h 50"/>
                <a:gd name="T32" fmla="*/ 211 w 235"/>
                <a:gd name="T33" fmla="*/ 9 h 50"/>
                <a:gd name="T34" fmla="*/ 182 w 235"/>
                <a:gd name="T35" fmla="*/ 12 h 50"/>
                <a:gd name="T36" fmla="*/ 130 w 235"/>
                <a:gd name="T37" fmla="*/ 24 h 50"/>
                <a:gd name="T38" fmla="*/ 99 w 235"/>
                <a:gd name="T39" fmla="*/ 29 h 50"/>
                <a:gd name="T40" fmla="*/ 70 w 235"/>
                <a:gd name="T41" fmla="*/ 35 h 50"/>
                <a:gd name="T42" fmla="*/ 56 w 235"/>
                <a:gd name="T43" fmla="*/ 38 h 50"/>
                <a:gd name="T44" fmla="*/ 40 w 235"/>
                <a:gd name="T45" fmla="*/ 42 h 50"/>
                <a:gd name="T46" fmla="*/ 27 w 235"/>
                <a:gd name="T47" fmla="*/ 47 h 50"/>
                <a:gd name="T48" fmla="*/ 15 w 235"/>
                <a:gd name="T49" fmla="*/ 50 h 50"/>
                <a:gd name="T50" fmla="*/ 13 w 235"/>
                <a:gd name="T51" fmla="*/ 50 h 50"/>
                <a:gd name="T52" fmla="*/ 11 w 235"/>
                <a:gd name="T53" fmla="*/ 50 h 50"/>
                <a:gd name="T54" fmla="*/ 7 w 235"/>
                <a:gd name="T55" fmla="*/ 50 h 50"/>
                <a:gd name="T56" fmla="*/ 2 w 235"/>
                <a:gd name="T57" fmla="*/ 48 h 50"/>
                <a:gd name="T58" fmla="*/ 0 w 235"/>
                <a:gd name="T59" fmla="*/ 47 h 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35"/>
                <a:gd name="T91" fmla="*/ 0 h 50"/>
                <a:gd name="T92" fmla="*/ 235 w 235"/>
                <a:gd name="T93" fmla="*/ 50 h 5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35" h="50">
                  <a:moveTo>
                    <a:pt x="0" y="47"/>
                  </a:moveTo>
                  <a:lnTo>
                    <a:pt x="0" y="47"/>
                  </a:lnTo>
                  <a:lnTo>
                    <a:pt x="13" y="42"/>
                  </a:lnTo>
                  <a:lnTo>
                    <a:pt x="23" y="38"/>
                  </a:lnTo>
                  <a:lnTo>
                    <a:pt x="38" y="35"/>
                  </a:lnTo>
                  <a:lnTo>
                    <a:pt x="52" y="31"/>
                  </a:lnTo>
                  <a:lnTo>
                    <a:pt x="79" y="26"/>
                  </a:lnTo>
                  <a:lnTo>
                    <a:pt x="106" y="23"/>
                  </a:lnTo>
                  <a:lnTo>
                    <a:pt x="163" y="9"/>
                  </a:lnTo>
                  <a:lnTo>
                    <a:pt x="194" y="4"/>
                  </a:lnTo>
                  <a:lnTo>
                    <a:pt x="209" y="2"/>
                  </a:lnTo>
                  <a:lnTo>
                    <a:pt x="223" y="0"/>
                  </a:lnTo>
                  <a:lnTo>
                    <a:pt x="227" y="2"/>
                  </a:lnTo>
                  <a:lnTo>
                    <a:pt x="233" y="4"/>
                  </a:lnTo>
                  <a:lnTo>
                    <a:pt x="235" y="5"/>
                  </a:lnTo>
                  <a:lnTo>
                    <a:pt x="223" y="5"/>
                  </a:lnTo>
                  <a:lnTo>
                    <a:pt x="211" y="9"/>
                  </a:lnTo>
                  <a:lnTo>
                    <a:pt x="182" y="12"/>
                  </a:lnTo>
                  <a:lnTo>
                    <a:pt x="130" y="24"/>
                  </a:lnTo>
                  <a:lnTo>
                    <a:pt x="99" y="29"/>
                  </a:lnTo>
                  <a:lnTo>
                    <a:pt x="70" y="35"/>
                  </a:lnTo>
                  <a:lnTo>
                    <a:pt x="56" y="38"/>
                  </a:lnTo>
                  <a:lnTo>
                    <a:pt x="40" y="42"/>
                  </a:lnTo>
                  <a:lnTo>
                    <a:pt x="27" y="47"/>
                  </a:lnTo>
                  <a:lnTo>
                    <a:pt x="15" y="50"/>
                  </a:lnTo>
                  <a:lnTo>
                    <a:pt x="13" y="50"/>
                  </a:lnTo>
                  <a:lnTo>
                    <a:pt x="11" y="50"/>
                  </a:lnTo>
                  <a:lnTo>
                    <a:pt x="7" y="50"/>
                  </a:lnTo>
                  <a:lnTo>
                    <a:pt x="2" y="48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04278" tIns="52139" rIns="104278" bIns="52139"/>
            <a:lstStyle/>
            <a:p>
              <a:endParaRPr lang="fr-FR"/>
            </a:p>
          </p:txBody>
        </p:sp>
      </p:grpSp>
      <p:pic>
        <p:nvPicPr>
          <p:cNvPr id="22" name="Picture 41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9625" y="3103563"/>
            <a:ext cx="754063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1" t="65044" r="62817" b="31436"/>
          <a:stretch>
            <a:fillRect/>
          </a:stretch>
        </p:blipFill>
        <p:spPr bwMode="auto">
          <a:xfrm>
            <a:off x="3427413" y="3533775"/>
            <a:ext cx="5969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ZoneTexte 82"/>
          <p:cNvSpPr txBox="1">
            <a:spLocks noChangeArrowheads="1"/>
          </p:cNvSpPr>
          <p:nvPr/>
        </p:nvSpPr>
        <p:spPr bwMode="auto">
          <a:xfrm>
            <a:off x="3468688" y="4995863"/>
            <a:ext cx="2224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fr-FR" altLang="en-US" sz="1800" b="1" dirty="0" smtClean="0">
                <a:latin typeface="+mn-lt"/>
              </a:rPr>
              <a:t>NTN infrastructure</a:t>
            </a:r>
            <a:endParaRPr lang="en-GB" altLang="en-US" sz="1800" b="1" dirty="0" smtClean="0"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5013" y="3213100"/>
            <a:ext cx="977900" cy="6143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000" dirty="0">
                <a:solidFill>
                  <a:schemeClr val="tx1"/>
                </a:solidFill>
              </a:rPr>
              <a:t>UE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870700" y="3035300"/>
            <a:ext cx="1352550" cy="9620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n</a:t>
            </a:r>
            <a:r>
              <a:rPr lang="fr-FR" sz="1400" dirty="0">
                <a:solidFill>
                  <a:schemeClr val="tx1"/>
                </a:solidFill>
              </a:rPr>
              <a:t>on-NTN infrastructure </a:t>
            </a:r>
            <a:r>
              <a:rPr lang="fr-FR" sz="1400" dirty="0" err="1">
                <a:solidFill>
                  <a:schemeClr val="tx1"/>
                </a:solidFill>
              </a:rPr>
              <a:t>gNB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functions</a:t>
            </a:r>
            <a:endParaRPr lang="fr-FR" sz="1400" dirty="0">
              <a:solidFill>
                <a:schemeClr val="tx1"/>
              </a:solidFill>
            </a:endParaRPr>
          </a:p>
        </p:txBody>
      </p:sp>
      <p:cxnSp>
        <p:nvCxnSpPr>
          <p:cNvPr id="27" name="Connecteur droit 115"/>
          <p:cNvCxnSpPr>
            <a:cxnSpLocks noChangeShapeType="1"/>
          </p:cNvCxnSpPr>
          <p:nvPr/>
        </p:nvCxnSpPr>
        <p:spPr bwMode="auto">
          <a:xfrm flipV="1">
            <a:off x="4135438" y="3556000"/>
            <a:ext cx="1081087" cy="47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 Box 96"/>
          <p:cNvSpPr txBox="1">
            <a:spLocks noChangeArrowheads="1"/>
          </p:cNvSpPr>
          <p:nvPr/>
        </p:nvSpPr>
        <p:spPr bwMode="auto">
          <a:xfrm>
            <a:off x="2997200" y="2832100"/>
            <a:ext cx="111125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636" tIns="53371" rIns="102636" bIns="53371">
            <a:spAutoFit/>
          </a:bodyPr>
          <a:lstStyle>
            <a:lvl1pPr defTabSz="1042988"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Blip>
                <a:blip r:embed="rId5"/>
              </a:buBlip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/>
              <a:t>NTN-payload</a:t>
            </a:r>
          </a:p>
        </p:txBody>
      </p:sp>
      <p:sp>
        <p:nvSpPr>
          <p:cNvPr id="29" name="Text Box 96"/>
          <p:cNvSpPr txBox="1">
            <a:spLocks noChangeArrowheads="1"/>
          </p:cNvSpPr>
          <p:nvPr/>
        </p:nvSpPr>
        <p:spPr bwMode="auto">
          <a:xfrm>
            <a:off x="5000625" y="3035300"/>
            <a:ext cx="1144588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636" tIns="53371" rIns="102636" bIns="53371">
            <a:spAutoFit/>
          </a:bodyPr>
          <a:lstStyle>
            <a:lvl1pPr defTabSz="1042988"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Blip>
                <a:blip r:embed="rId5"/>
              </a:buBlip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/>
              <a:t>NTN-gateway</a:t>
            </a:r>
          </a:p>
        </p:txBody>
      </p:sp>
      <p:sp>
        <p:nvSpPr>
          <p:cNvPr id="30" name="Text Box 96"/>
          <p:cNvSpPr txBox="1">
            <a:spLocks noChangeArrowheads="1"/>
          </p:cNvSpPr>
          <p:nvPr/>
        </p:nvSpPr>
        <p:spPr bwMode="auto">
          <a:xfrm>
            <a:off x="3884613" y="4479925"/>
            <a:ext cx="1281112" cy="4778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636" tIns="53371" rIns="102636" bIns="53371">
            <a:spAutoFit/>
          </a:bodyPr>
          <a:lstStyle>
            <a:lvl1pPr defTabSz="1042988"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Blip>
                <a:blip r:embed="rId5"/>
              </a:buBlip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/>
              <a:t>NTN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/>
              <a:t>Control function</a:t>
            </a:r>
          </a:p>
        </p:txBody>
      </p:sp>
      <p:sp>
        <p:nvSpPr>
          <p:cNvPr id="31" name="ZoneTexte 1"/>
          <p:cNvSpPr txBox="1">
            <a:spLocks noChangeArrowheads="1"/>
          </p:cNvSpPr>
          <p:nvPr/>
        </p:nvSpPr>
        <p:spPr bwMode="auto">
          <a:xfrm>
            <a:off x="1749425" y="3062288"/>
            <a:ext cx="714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fr-FR" altLang="en-US" sz="1400" smtClean="0">
                <a:latin typeface="+mn-lt"/>
              </a:rPr>
              <a:t>NR-Uu</a:t>
            </a:r>
            <a:endParaRPr lang="en-GB" altLang="en-US" sz="1400" smtClean="0">
              <a:latin typeface="+mn-lt"/>
            </a:endParaRPr>
          </a:p>
        </p:txBody>
      </p:sp>
      <p:sp>
        <p:nvSpPr>
          <p:cNvPr id="32" name="Text Box 96"/>
          <p:cNvSpPr txBox="1">
            <a:spLocks noChangeArrowheads="1"/>
          </p:cNvSpPr>
          <p:nvPr/>
        </p:nvSpPr>
        <p:spPr bwMode="auto">
          <a:xfrm>
            <a:off x="4178300" y="3263900"/>
            <a:ext cx="965200" cy="29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636" tIns="53371" rIns="102636" bIns="53371">
            <a:spAutoFit/>
          </a:bodyPr>
          <a:lstStyle>
            <a:lvl1pPr defTabSz="1042988"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Blip>
                <a:blip r:embed="rId5"/>
              </a:buBlip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 i="1"/>
              <a:t>Feeder link</a:t>
            </a:r>
          </a:p>
        </p:txBody>
      </p:sp>
      <p:sp>
        <p:nvSpPr>
          <p:cNvPr id="33" name="Text Box 96"/>
          <p:cNvSpPr txBox="1">
            <a:spLocks noChangeArrowheads="1"/>
          </p:cNvSpPr>
          <p:nvPr/>
        </p:nvSpPr>
        <p:spPr bwMode="auto">
          <a:xfrm>
            <a:off x="4422775" y="2457450"/>
            <a:ext cx="1728788" cy="47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636" tIns="53371" rIns="102636" bIns="53371">
            <a:spAutoFit/>
          </a:bodyPr>
          <a:lstStyle>
            <a:lvl1pPr defTabSz="1042988"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Blip>
                <a:blip r:embed="rId5"/>
              </a:buBlip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 b="1"/>
              <a:t>NTN Service Link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 b="1"/>
              <a:t>Provisioning System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231313" y="3213100"/>
            <a:ext cx="977900" cy="6334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000" dirty="0">
                <a:solidFill>
                  <a:schemeClr val="tx1"/>
                </a:solidFill>
              </a:rPr>
              <a:t>5GC</a:t>
            </a:r>
          </a:p>
        </p:txBody>
      </p:sp>
      <p:cxnSp>
        <p:nvCxnSpPr>
          <p:cNvPr id="35" name="Connecteur droit 34"/>
          <p:cNvCxnSpPr>
            <a:stCxn id="26" idx="3"/>
            <a:endCxn id="34" idx="1"/>
          </p:cNvCxnSpPr>
          <p:nvPr/>
        </p:nvCxnSpPr>
        <p:spPr>
          <a:xfrm>
            <a:off x="8223250" y="3516313"/>
            <a:ext cx="1008063" cy="14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1"/>
          <p:cNvSpPr txBox="1">
            <a:spLocks noChangeArrowheads="1"/>
          </p:cNvSpPr>
          <p:nvPr/>
        </p:nvSpPr>
        <p:spPr bwMode="auto">
          <a:xfrm>
            <a:off x="8621713" y="3052763"/>
            <a:ext cx="444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fr-FR" altLang="en-US" sz="1400" smtClean="0">
                <a:latin typeface="+mn-lt"/>
              </a:rPr>
              <a:t>NG</a:t>
            </a:r>
            <a:endParaRPr lang="en-GB" altLang="en-US" sz="1400" smtClean="0">
              <a:latin typeface="+mn-lt"/>
            </a:endParaRPr>
          </a:p>
        </p:txBody>
      </p:sp>
      <p:cxnSp>
        <p:nvCxnSpPr>
          <p:cNvPr id="37" name="Connecteur droit 36"/>
          <p:cNvCxnSpPr>
            <a:stCxn id="31" idx="2"/>
          </p:cNvCxnSpPr>
          <p:nvPr/>
        </p:nvCxnSpPr>
        <p:spPr>
          <a:xfrm flipH="1">
            <a:off x="2106613" y="3370263"/>
            <a:ext cx="0" cy="3032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 flipH="1">
            <a:off x="8799513" y="3413125"/>
            <a:ext cx="0" cy="303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"/>
          <p:cNvSpPr txBox="1">
            <a:spLocks noChangeArrowheads="1"/>
          </p:cNvSpPr>
          <p:nvPr/>
        </p:nvSpPr>
        <p:spPr bwMode="auto">
          <a:xfrm>
            <a:off x="7421563" y="1879600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fr-FR" altLang="fr-FR" dirty="0" smtClean="0">
                <a:latin typeface="+mn-lt"/>
              </a:rPr>
              <a:t>SAN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390775" y="1755775"/>
            <a:ext cx="6065838" cy="25701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/>
          </a:p>
        </p:txBody>
      </p:sp>
      <p:sp>
        <p:nvSpPr>
          <p:cNvPr id="41" name="Parenthèse ouvrante 40"/>
          <p:cNvSpPr/>
          <p:nvPr/>
        </p:nvSpPr>
        <p:spPr>
          <a:xfrm rot="16200000">
            <a:off x="2436813" y="2760662"/>
            <a:ext cx="158750" cy="2314575"/>
          </a:xfrm>
          <a:prstGeom prst="leftBracket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1227138" y="3944938"/>
            <a:ext cx="104775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1400" dirty="0">
                <a:solidFill>
                  <a:schemeClr val="accent1"/>
                </a:solidFill>
                <a:latin typeface="+mn-lt"/>
              </a:rPr>
              <a:t>Service </a:t>
            </a:r>
            <a:r>
              <a:rPr lang="fr-FR" sz="1400" dirty="0" err="1">
                <a:solidFill>
                  <a:schemeClr val="accent1"/>
                </a:solidFill>
                <a:latin typeface="+mn-lt"/>
              </a:rPr>
              <a:t>link</a:t>
            </a:r>
            <a:endParaRPr lang="fr-FR" sz="1400" dirty="0">
              <a:solidFill>
                <a:schemeClr val="accent1"/>
              </a:solidFill>
              <a:latin typeface="+mn-lt"/>
            </a:endParaRPr>
          </a:p>
        </p:txBody>
      </p:sp>
      <p:cxnSp>
        <p:nvCxnSpPr>
          <p:cNvPr id="43" name="Connecteur droit 42"/>
          <p:cNvCxnSpPr>
            <a:stCxn id="5" idx="2"/>
            <a:endCxn id="30" idx="0"/>
          </p:cNvCxnSpPr>
          <p:nvPr/>
        </p:nvCxnSpPr>
        <p:spPr>
          <a:xfrm flipH="1">
            <a:off x="4524375" y="4081463"/>
            <a:ext cx="12700" cy="39846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/>
          <p:cNvCxnSpPr>
            <a:endCxn id="26" idx="1"/>
          </p:cNvCxnSpPr>
          <p:nvPr/>
        </p:nvCxnSpPr>
        <p:spPr>
          <a:xfrm>
            <a:off x="6296025" y="3508375"/>
            <a:ext cx="574675" cy="79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>
            <a:stCxn id="25" idx="3"/>
          </p:cNvCxnSpPr>
          <p:nvPr/>
        </p:nvCxnSpPr>
        <p:spPr>
          <a:xfrm>
            <a:off x="1712913" y="3521075"/>
            <a:ext cx="1063625" cy="6350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Box 96"/>
          <p:cNvSpPr txBox="1">
            <a:spLocks noChangeArrowheads="1"/>
          </p:cNvSpPr>
          <p:nvPr/>
        </p:nvSpPr>
        <p:spPr bwMode="auto">
          <a:xfrm>
            <a:off x="7504113" y="4675188"/>
            <a:ext cx="557212" cy="292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636" tIns="53371" rIns="102636" bIns="53371">
            <a:spAutoFit/>
          </a:bodyPr>
          <a:lstStyle>
            <a:lvl1pPr defTabSz="1042988">
              <a:spcBef>
                <a:spcPct val="20000"/>
              </a:spcBef>
              <a:buBlip>
                <a:blip r:embed="rId4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Blip>
                <a:blip r:embed="rId5"/>
              </a:buBlip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Blip>
                <a:blip r:embed="rId6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42988">
              <a:spcBef>
                <a:spcPct val="20000"/>
              </a:spcBef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1200"/>
              <a:t>O&amp;M</a:t>
            </a:r>
          </a:p>
        </p:txBody>
      </p:sp>
      <p:cxnSp>
        <p:nvCxnSpPr>
          <p:cNvPr id="47" name="Connecteur droit 46"/>
          <p:cNvCxnSpPr>
            <a:stCxn id="46" idx="1"/>
          </p:cNvCxnSpPr>
          <p:nvPr/>
        </p:nvCxnSpPr>
        <p:spPr>
          <a:xfrm flipH="1">
            <a:off x="5165725" y="4821238"/>
            <a:ext cx="233838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 flipH="1" flipV="1">
            <a:off x="5156200" y="4562475"/>
            <a:ext cx="1978025" cy="1111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 flipH="1" flipV="1">
            <a:off x="7134225" y="3992563"/>
            <a:ext cx="19050" cy="5699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>
            <a:stCxn id="46" idx="0"/>
          </p:cNvCxnSpPr>
          <p:nvPr/>
        </p:nvCxnSpPr>
        <p:spPr>
          <a:xfrm flipH="1" flipV="1">
            <a:off x="7761288" y="3992563"/>
            <a:ext cx="22225" cy="6826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4429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Grand écran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Thales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Thales</dc:creator>
  <cp:lastModifiedBy>Thales</cp:lastModifiedBy>
  <cp:revision>2</cp:revision>
  <dcterms:created xsi:type="dcterms:W3CDTF">2022-04-22T20:56:10Z</dcterms:created>
  <dcterms:modified xsi:type="dcterms:W3CDTF">2022-04-22T20:57:27Z</dcterms:modified>
</cp:coreProperties>
</file>