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7"/>
  </p:notesMasterIdLst>
  <p:sldIdLst>
    <p:sldId id="434" r:id="rId3"/>
    <p:sldId id="1094" r:id="rId4"/>
    <p:sldId id="1093" r:id="rId5"/>
    <p:sldId id="1095" r:id="rId6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C5C5C5"/>
    <a:srgbClr val="C800BE"/>
    <a:srgbClr val="FA7100"/>
    <a:srgbClr val="FFA7A7"/>
    <a:srgbClr val="53FFA1"/>
    <a:srgbClr val="92D050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71" d="100"/>
          <a:sy n="71" d="100"/>
        </p:scale>
        <p:origin x="231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9985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3315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xmlns="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xmlns="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xmlns="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xmlns="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xmlns="" id="{672E946A-07AB-4632-B3F8-4E765F4A3B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14" y="207000"/>
            <a:ext cx="1777908" cy="110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xmlns="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 smtClean="0"/>
              <a:t>RAN2 planning 2022 H1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22246" y="3839312"/>
            <a:ext cx="11892588" cy="1752600"/>
          </a:xfrm>
        </p:spPr>
        <p:txBody>
          <a:bodyPr/>
          <a:lstStyle/>
          <a:p>
            <a:pPr algn="l"/>
            <a:r>
              <a:rPr lang="en-US" u="sng" dirty="0" smtClean="0"/>
              <a:t>Source</a:t>
            </a:r>
            <a:r>
              <a:rPr lang="en-US" dirty="0" smtClean="0"/>
              <a:t> RAN2 Chair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4F81FE9-D992-4A17-8843-189C0ADCB00E}"/>
              </a:ext>
            </a:extLst>
          </p:cNvPr>
          <p:cNvSpPr txBox="1"/>
          <p:nvPr/>
        </p:nvSpPr>
        <p:spPr>
          <a:xfrm>
            <a:off x="8411135" y="152708"/>
            <a:ext cx="43501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 </a:t>
            </a:r>
            <a:r>
              <a:rPr lang="en-US" b="1" dirty="0" smtClean="0"/>
              <a:t>RAN WG2#116bis-e</a:t>
            </a:r>
          </a:p>
          <a:p>
            <a:r>
              <a:rPr lang="en-US" b="1" dirty="0" smtClean="0"/>
              <a:t>January</a:t>
            </a:r>
            <a:r>
              <a:rPr lang="en-US" b="1" dirty="0" smtClean="0"/>
              <a:t> 2022 </a:t>
            </a:r>
          </a:p>
          <a:p>
            <a:r>
              <a:rPr lang="en-US" b="1" smtClean="0"/>
              <a:t>R2-2201693</a:t>
            </a:r>
          </a:p>
          <a:p>
            <a:r>
              <a:rPr lang="en-US" b="1" smtClean="0"/>
              <a:t>For </a:t>
            </a:r>
            <a:r>
              <a:rPr lang="en-US" b="1" dirty="0" smtClean="0"/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ASN.1 Ad-Hoc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The plan for a RAN2 ad-hoc in April 2022 is confirmed / endorsed, with the following:</a:t>
            </a:r>
          </a:p>
          <a:p>
            <a:r>
              <a:rPr lang="en-US" sz="2400" dirty="0"/>
              <a:t>− Ad-hoc Scope: NR ASN.1 review (including NR+LTE parts but not EUTRA-specific parts), </a:t>
            </a:r>
            <a:r>
              <a:rPr lang="en-US" sz="2400" dirty="0" smtClean="0"/>
              <a:t>TBD whether </a:t>
            </a:r>
            <a:r>
              <a:rPr lang="en-US" sz="2400" dirty="0"/>
              <a:t>NR UE caps would be included (i.e. beyond ASN.1 review of NR UE caps </a:t>
            </a:r>
            <a:r>
              <a:rPr lang="en-US" sz="2400" dirty="0" err="1"/>
              <a:t>signalling</a:t>
            </a:r>
            <a:r>
              <a:rPr lang="en-US" sz="2400" dirty="0"/>
              <a:t>).</a:t>
            </a:r>
          </a:p>
          <a:p>
            <a:r>
              <a:rPr lang="en-US" sz="2400" dirty="0"/>
              <a:t>− Ad-hoc to treat input </a:t>
            </a:r>
            <a:r>
              <a:rPr lang="en-US" sz="2400" dirty="0" err="1"/>
              <a:t>tdocs</a:t>
            </a:r>
            <a:r>
              <a:rPr lang="en-US" sz="2400" dirty="0"/>
              <a:t>, and to treat, approve and send </a:t>
            </a:r>
            <a:r>
              <a:rPr lang="en-US" sz="2400" dirty="0" err="1"/>
              <a:t>LSes</a:t>
            </a:r>
            <a:r>
              <a:rPr lang="en-US" sz="2400" dirty="0"/>
              <a:t> (e.g. for asking questions) within </a:t>
            </a:r>
            <a:r>
              <a:rPr lang="en-US" sz="2400" dirty="0" smtClean="0"/>
              <a:t>the scope </a:t>
            </a:r>
            <a:r>
              <a:rPr lang="en-US" sz="2400" dirty="0"/>
              <a:t>of the Ad-Hoc. Endorsements (of TPs, Draft CRs, CRs) are subject to final approval/agreement </a:t>
            </a:r>
            <a:r>
              <a:rPr lang="en-US" sz="2400" dirty="0" smtClean="0"/>
              <a:t>at RAN2 </a:t>
            </a:r>
            <a:r>
              <a:rPr lang="en-US" sz="2400" dirty="0"/>
              <a:t>118.</a:t>
            </a:r>
          </a:p>
          <a:p>
            <a:r>
              <a:rPr lang="en-US" sz="2400" dirty="0"/>
              <a:t>− Ad-hoc GTW sessions: April 20, 21, 22 (e.g. 3h + 3h + 1h), the last session April 22 will only be used </a:t>
            </a:r>
            <a:r>
              <a:rPr lang="en-US" sz="2400" dirty="0" smtClean="0"/>
              <a:t>if needed</a:t>
            </a:r>
            <a:r>
              <a:rPr lang="en-US" sz="2400" dirty="0"/>
              <a:t>.</a:t>
            </a:r>
          </a:p>
          <a:p>
            <a:r>
              <a:rPr lang="en-US" sz="2400" dirty="0"/>
              <a:t>− Ad-hoc </a:t>
            </a:r>
            <a:r>
              <a:rPr lang="en-US" sz="2400" dirty="0" err="1"/>
              <a:t>tdoc</a:t>
            </a:r>
            <a:r>
              <a:rPr lang="en-US" sz="2400" dirty="0"/>
              <a:t> submission deadline: April 14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337528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R2 Plan 2022 H1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685692" y="1412604"/>
            <a:ext cx="13689214" cy="3188270"/>
            <a:chOff x="2835436" y="1412604"/>
            <a:chExt cx="8771431" cy="3188270"/>
          </a:xfrm>
        </p:grpSpPr>
        <p:sp>
          <p:nvSpPr>
            <p:cNvPr id="323" name="Rectangle: Rounded Corners 322">
              <a:extLst>
                <a:ext uri="{FF2B5EF4-FFF2-40B4-BE49-F238E27FC236}">
                  <a16:creationId xmlns:a16="http://schemas.microsoft.com/office/drawing/2014/main" xmlns="" id="{13662927-0BCC-40E4-A313-AEFD96D655A2}"/>
                </a:ext>
              </a:extLst>
            </p:cNvPr>
            <p:cNvSpPr/>
            <p:nvPr/>
          </p:nvSpPr>
          <p:spPr>
            <a:xfrm>
              <a:off x="8087656" y="2462744"/>
              <a:ext cx="168860" cy="148964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322" name="Rectangle: Rounded Corners 321">
              <a:extLst>
                <a:ext uri="{FF2B5EF4-FFF2-40B4-BE49-F238E27FC236}">
                  <a16:creationId xmlns:a16="http://schemas.microsoft.com/office/drawing/2014/main" xmlns="" id="{814224B2-7A17-44E3-8796-BB89A8A96FEE}"/>
                </a:ext>
              </a:extLst>
            </p:cNvPr>
            <p:cNvSpPr/>
            <p:nvPr/>
          </p:nvSpPr>
          <p:spPr>
            <a:xfrm>
              <a:off x="7180712" y="2462744"/>
              <a:ext cx="269942" cy="148964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920" b="1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D7C63C05-9456-4BFF-BDA1-5639CEF01253}"/>
                </a:ext>
              </a:extLst>
            </p:cNvPr>
            <p:cNvSpPr/>
            <p:nvPr/>
          </p:nvSpPr>
          <p:spPr>
            <a:xfrm>
              <a:off x="2835436" y="1418512"/>
              <a:ext cx="1434111" cy="613395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January</a:t>
              </a:r>
            </a:p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xmlns="" id="{C67B3C29-5968-411B-9189-5C25C984A19B}"/>
                </a:ext>
              </a:extLst>
            </p:cNvPr>
            <p:cNvSpPr/>
            <p:nvPr/>
          </p:nvSpPr>
          <p:spPr>
            <a:xfrm>
              <a:off x="4312922" y="1418512"/>
              <a:ext cx="1489218" cy="613395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February </a:t>
              </a:r>
            </a:p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xmlns="" id="{98F7EE75-86DA-4408-9474-2C564440D1AF}"/>
                </a:ext>
              </a:extLst>
            </p:cNvPr>
            <p:cNvSpPr/>
            <p:nvPr/>
          </p:nvSpPr>
          <p:spPr>
            <a:xfrm>
              <a:off x="3594455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17-21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xmlns="" id="{65E1E3C7-54C5-4EFD-940F-2E745D64D5E8}"/>
                </a:ext>
              </a:extLst>
            </p:cNvPr>
            <p:cNvSpPr/>
            <p:nvPr/>
          </p:nvSpPr>
          <p:spPr>
            <a:xfrm>
              <a:off x="3954907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24-28</a:t>
              </a: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xmlns="" id="{36E0D5B8-09C5-48D8-8AB6-E7D43593BCBF}"/>
                </a:ext>
              </a:extLst>
            </p:cNvPr>
            <p:cNvSpPr/>
            <p:nvPr/>
          </p:nvSpPr>
          <p:spPr>
            <a:xfrm>
              <a:off x="4315358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31-04</a:t>
              </a: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xmlns="" id="{1304D744-1524-4D96-90C9-8142F045F43C}"/>
                </a:ext>
              </a:extLst>
            </p:cNvPr>
            <p:cNvSpPr/>
            <p:nvPr/>
          </p:nvSpPr>
          <p:spPr>
            <a:xfrm>
              <a:off x="4673947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07-11</a:t>
              </a: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xmlns="" id="{8252B517-E4CE-4601-B969-860A21A7FAF0}"/>
                </a:ext>
              </a:extLst>
            </p:cNvPr>
            <p:cNvSpPr/>
            <p:nvPr/>
          </p:nvSpPr>
          <p:spPr>
            <a:xfrm>
              <a:off x="5033237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14-18</a:t>
              </a: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xmlns="" id="{44AF7ECB-5EA5-4DB5-932E-A724541DA2E7}"/>
                </a:ext>
              </a:extLst>
            </p:cNvPr>
            <p:cNvSpPr/>
            <p:nvPr/>
          </p:nvSpPr>
          <p:spPr>
            <a:xfrm>
              <a:off x="5379211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21-25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xmlns="" id="{776EAD69-8C74-4E21-A38F-35BAD8DDC8D0}"/>
                </a:ext>
              </a:extLst>
            </p:cNvPr>
            <p:cNvSpPr/>
            <p:nvPr/>
          </p:nvSpPr>
          <p:spPr>
            <a:xfrm>
              <a:off x="5845515" y="1418512"/>
              <a:ext cx="1345419" cy="613395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March</a:t>
              </a:r>
            </a:p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xmlns="" id="{54DD10E1-D740-4BC3-B075-BD2F9252265D}"/>
                </a:ext>
              </a:extLst>
            </p:cNvPr>
            <p:cNvSpPr/>
            <p:nvPr/>
          </p:nvSpPr>
          <p:spPr>
            <a:xfrm>
              <a:off x="5740820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28-04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xmlns="" id="{30A22CDB-4E0D-4E93-B017-E003B3EB3FA8}"/>
                </a:ext>
              </a:extLst>
            </p:cNvPr>
            <p:cNvSpPr/>
            <p:nvPr/>
          </p:nvSpPr>
          <p:spPr>
            <a:xfrm>
              <a:off x="6109717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07-11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xmlns="" id="{0A621616-6853-4991-A330-FA9F8C90DD26}"/>
                </a:ext>
              </a:extLst>
            </p:cNvPr>
            <p:cNvSpPr/>
            <p:nvPr/>
          </p:nvSpPr>
          <p:spPr>
            <a:xfrm>
              <a:off x="6479734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14-18</a:t>
              </a:r>
            </a:p>
          </p:txBody>
        </p:sp>
        <p:sp>
          <p:nvSpPr>
            <p:cNvPr id="141" name="Rectangle: Rounded Corners 140">
              <a:extLst>
                <a:ext uri="{FF2B5EF4-FFF2-40B4-BE49-F238E27FC236}">
                  <a16:creationId xmlns:a16="http://schemas.microsoft.com/office/drawing/2014/main" xmlns="" id="{03BA2C5A-155A-4CA0-AE1F-E612FC2F177C}"/>
                </a:ext>
              </a:extLst>
            </p:cNvPr>
            <p:cNvSpPr/>
            <p:nvPr/>
          </p:nvSpPr>
          <p:spPr>
            <a:xfrm>
              <a:off x="6681545" y="2466476"/>
              <a:ext cx="352670" cy="1487807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</a:t>
              </a: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G</a:t>
              </a:r>
            </a:p>
            <a:p>
              <a:pPr algn="ctr" defTabSz="630594">
                <a:defRPr/>
              </a:pPr>
              <a:endPara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#</a:t>
              </a: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9</a:t>
              </a: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5</a:t>
              </a:r>
            </a:p>
          </p:txBody>
        </p:sp>
        <p:sp>
          <p:nvSpPr>
            <p:cNvPr id="179" name="Rectangle: Rounded Corners 178">
              <a:extLst>
                <a:ext uri="{FF2B5EF4-FFF2-40B4-BE49-F238E27FC236}">
                  <a16:creationId xmlns:a16="http://schemas.microsoft.com/office/drawing/2014/main" xmlns="" id="{9E261C86-5124-4B21-92EC-280D00EB4138}"/>
                </a:ext>
              </a:extLst>
            </p:cNvPr>
            <p:cNvSpPr/>
            <p:nvPr/>
          </p:nvSpPr>
          <p:spPr>
            <a:xfrm>
              <a:off x="5355859" y="2986633"/>
              <a:ext cx="631992" cy="453371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920" b="1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R2 117-E</a:t>
              </a: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/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(5+4)</a:t>
              </a: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13D6D5F4-4FCB-4841-847A-C363B34A9D71}"/>
                </a:ext>
              </a:extLst>
            </p:cNvPr>
            <p:cNvSpPr/>
            <p:nvPr/>
          </p:nvSpPr>
          <p:spPr>
            <a:xfrm>
              <a:off x="3215439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10-14</a:t>
              </a:r>
            </a:p>
          </p:txBody>
        </p:sp>
        <p:sp>
          <p:nvSpPr>
            <p:cNvPr id="199" name="Rectangle 198">
              <a:extLst>
                <a:ext uri="{FF2B5EF4-FFF2-40B4-BE49-F238E27FC236}">
                  <a16:creationId xmlns:a16="http://schemas.microsoft.com/office/drawing/2014/main" xmlns="" id="{9885274C-AAB1-4664-B81C-C8EBB6C6DDB6}"/>
                </a:ext>
              </a:extLst>
            </p:cNvPr>
            <p:cNvSpPr/>
            <p:nvPr/>
          </p:nvSpPr>
          <p:spPr>
            <a:xfrm>
              <a:off x="2836423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03-07</a:t>
              </a:r>
            </a:p>
          </p:txBody>
        </p:sp>
        <p:sp>
          <p:nvSpPr>
            <p:cNvPr id="219" name="Rectangle: Rounded Corners 218">
              <a:extLst>
                <a:ext uri="{FF2B5EF4-FFF2-40B4-BE49-F238E27FC236}">
                  <a16:creationId xmlns:a16="http://schemas.microsoft.com/office/drawing/2014/main" xmlns="" id="{3D46F8B1-2C03-4304-83E8-A7D681086E73}"/>
                </a:ext>
              </a:extLst>
            </p:cNvPr>
            <p:cNvSpPr/>
            <p:nvPr/>
          </p:nvSpPr>
          <p:spPr>
            <a:xfrm>
              <a:off x="4261866" y="2466478"/>
              <a:ext cx="347313" cy="1473507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xmlns="" id="{DEAB3E20-DAEA-4040-A061-0A03805B432A}"/>
                </a:ext>
              </a:extLst>
            </p:cNvPr>
            <p:cNvSpPr/>
            <p:nvPr/>
          </p:nvSpPr>
          <p:spPr>
            <a:xfrm>
              <a:off x="6795638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21-25</a:t>
              </a:r>
            </a:p>
          </p:txBody>
        </p:sp>
        <p:sp>
          <p:nvSpPr>
            <p:cNvPr id="202" name="Rectangle: Rounded Corners 201">
              <a:extLst>
                <a:ext uri="{FF2B5EF4-FFF2-40B4-BE49-F238E27FC236}">
                  <a16:creationId xmlns:a16="http://schemas.microsoft.com/office/drawing/2014/main" xmlns="" id="{D898085F-6AAD-49FD-93B6-E5A4EF1A394B}"/>
                </a:ext>
              </a:extLst>
            </p:cNvPr>
            <p:cNvSpPr/>
            <p:nvPr/>
          </p:nvSpPr>
          <p:spPr>
            <a:xfrm>
              <a:off x="3535815" y="2986633"/>
              <a:ext cx="497645" cy="496439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920" b="1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R2 116bis-E</a:t>
              </a: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/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(5+2)</a:t>
              </a:r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xmlns="" id="{FE07F36B-0ACC-4E79-8B1E-1280B993EB94}"/>
                </a:ext>
              </a:extLst>
            </p:cNvPr>
            <p:cNvSpPr/>
            <p:nvPr/>
          </p:nvSpPr>
          <p:spPr>
            <a:xfrm>
              <a:off x="7242869" y="1412604"/>
              <a:ext cx="1560087" cy="613395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April</a:t>
              </a:r>
            </a:p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273" name="Rectangle 272">
              <a:extLst>
                <a:ext uri="{FF2B5EF4-FFF2-40B4-BE49-F238E27FC236}">
                  <a16:creationId xmlns:a16="http://schemas.microsoft.com/office/drawing/2014/main" xmlns="" id="{F138011A-1D45-4399-BEA1-479D7E0F3A7D}"/>
                </a:ext>
              </a:extLst>
            </p:cNvPr>
            <p:cNvSpPr/>
            <p:nvPr/>
          </p:nvSpPr>
          <p:spPr>
            <a:xfrm>
              <a:off x="8802956" y="1418512"/>
              <a:ext cx="1415116" cy="613395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May </a:t>
              </a:r>
            </a:p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274" name="Rectangle 273">
              <a:extLst>
                <a:ext uri="{FF2B5EF4-FFF2-40B4-BE49-F238E27FC236}">
                  <a16:creationId xmlns:a16="http://schemas.microsoft.com/office/drawing/2014/main" xmlns="" id="{81BBF39B-BE74-4E87-82BD-87F5AA599FA1}"/>
                </a:ext>
              </a:extLst>
            </p:cNvPr>
            <p:cNvSpPr/>
            <p:nvPr/>
          </p:nvSpPr>
          <p:spPr>
            <a:xfrm>
              <a:off x="7808282" y="201785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11-15</a:t>
              </a:r>
            </a:p>
          </p:txBody>
        </p:sp>
        <p:sp>
          <p:nvSpPr>
            <p:cNvPr id="275" name="Rectangle 274">
              <a:extLst>
                <a:ext uri="{FF2B5EF4-FFF2-40B4-BE49-F238E27FC236}">
                  <a16:creationId xmlns:a16="http://schemas.microsoft.com/office/drawing/2014/main" xmlns="" id="{AE60FF45-3785-4E5A-8BBF-920E981EFD2D}"/>
                </a:ext>
              </a:extLst>
            </p:cNvPr>
            <p:cNvSpPr/>
            <p:nvPr/>
          </p:nvSpPr>
          <p:spPr>
            <a:xfrm>
              <a:off x="8161229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18-22</a:t>
              </a:r>
            </a:p>
          </p:txBody>
        </p:sp>
        <p:sp>
          <p:nvSpPr>
            <p:cNvPr id="276" name="Rectangle 275">
              <a:extLst>
                <a:ext uri="{FF2B5EF4-FFF2-40B4-BE49-F238E27FC236}">
                  <a16:creationId xmlns:a16="http://schemas.microsoft.com/office/drawing/2014/main" xmlns="" id="{56AC95EB-50CB-4D97-8300-27B2257BDAF3}"/>
                </a:ext>
              </a:extLst>
            </p:cNvPr>
            <p:cNvSpPr/>
            <p:nvPr/>
          </p:nvSpPr>
          <p:spPr>
            <a:xfrm>
              <a:off x="8493501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25-29</a:t>
              </a:r>
            </a:p>
          </p:txBody>
        </p: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xmlns="" id="{6E6A0FFB-80DA-4D1D-AC32-0DC9566259EB}"/>
                </a:ext>
              </a:extLst>
            </p:cNvPr>
            <p:cNvSpPr/>
            <p:nvPr/>
          </p:nvSpPr>
          <p:spPr>
            <a:xfrm>
              <a:off x="8852090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02-06</a:t>
              </a:r>
            </a:p>
          </p:txBody>
        </p:sp>
        <p:sp>
          <p:nvSpPr>
            <p:cNvPr id="278" name="Rectangle 277">
              <a:extLst>
                <a:ext uri="{FF2B5EF4-FFF2-40B4-BE49-F238E27FC236}">
                  <a16:creationId xmlns:a16="http://schemas.microsoft.com/office/drawing/2014/main" xmlns="" id="{6B9E5B75-24D0-4B1E-B5AD-871F616143E0}"/>
                </a:ext>
              </a:extLst>
            </p:cNvPr>
            <p:cNvSpPr/>
            <p:nvPr/>
          </p:nvSpPr>
          <p:spPr>
            <a:xfrm>
              <a:off x="9189205" y="2018381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09-13</a:t>
              </a:r>
            </a:p>
          </p:txBody>
        </p:sp>
        <p:sp>
          <p:nvSpPr>
            <p:cNvPr id="279" name="Rectangle 278">
              <a:extLst>
                <a:ext uri="{FF2B5EF4-FFF2-40B4-BE49-F238E27FC236}">
                  <a16:creationId xmlns:a16="http://schemas.microsoft.com/office/drawing/2014/main" xmlns="" id="{88944ED6-6573-4C78-ADBA-45EBD89B4229}"/>
                </a:ext>
              </a:extLst>
            </p:cNvPr>
            <p:cNvSpPr/>
            <p:nvPr/>
          </p:nvSpPr>
          <p:spPr>
            <a:xfrm>
              <a:off x="9535179" y="2018381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16-20</a:t>
              </a:r>
            </a:p>
          </p:txBody>
        </p:sp>
        <p:sp>
          <p:nvSpPr>
            <p:cNvPr id="280" name="Rectangle 279">
              <a:extLst>
                <a:ext uri="{FF2B5EF4-FFF2-40B4-BE49-F238E27FC236}">
                  <a16:creationId xmlns:a16="http://schemas.microsoft.com/office/drawing/2014/main" xmlns="" id="{3BC7B0B6-56EA-4503-AADC-66F209BB27A2}"/>
                </a:ext>
              </a:extLst>
            </p:cNvPr>
            <p:cNvSpPr/>
            <p:nvPr/>
          </p:nvSpPr>
          <p:spPr>
            <a:xfrm>
              <a:off x="10241097" y="1418512"/>
              <a:ext cx="1365770" cy="613395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June</a:t>
              </a:r>
            </a:p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281" name="Rectangle 280">
              <a:extLst>
                <a:ext uri="{FF2B5EF4-FFF2-40B4-BE49-F238E27FC236}">
                  <a16:creationId xmlns:a16="http://schemas.microsoft.com/office/drawing/2014/main" xmlns="" id="{132635AC-C5EC-4324-B398-093C7928BF66}"/>
                </a:ext>
              </a:extLst>
            </p:cNvPr>
            <p:cNvSpPr/>
            <p:nvPr/>
          </p:nvSpPr>
          <p:spPr>
            <a:xfrm>
              <a:off x="9896788" y="2018381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23-27</a:t>
              </a:r>
            </a:p>
          </p:txBody>
        </p:sp>
        <p:sp>
          <p:nvSpPr>
            <p:cNvPr id="282" name="Rectangle 281">
              <a:extLst>
                <a:ext uri="{FF2B5EF4-FFF2-40B4-BE49-F238E27FC236}">
                  <a16:creationId xmlns:a16="http://schemas.microsoft.com/office/drawing/2014/main" xmlns="" id="{20C9C717-B36B-4101-95DF-8F272655F94D}"/>
                </a:ext>
              </a:extLst>
            </p:cNvPr>
            <p:cNvSpPr/>
            <p:nvPr/>
          </p:nvSpPr>
          <p:spPr>
            <a:xfrm>
              <a:off x="10231976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30-3</a:t>
              </a:r>
            </a:p>
          </p:txBody>
        </p:sp>
        <p:sp>
          <p:nvSpPr>
            <p:cNvPr id="283" name="Rectangle 282">
              <a:extLst>
                <a:ext uri="{FF2B5EF4-FFF2-40B4-BE49-F238E27FC236}">
                  <a16:creationId xmlns:a16="http://schemas.microsoft.com/office/drawing/2014/main" xmlns="" id="{D44BB320-2C47-4735-B111-C7E4074DA6D9}"/>
                </a:ext>
              </a:extLst>
            </p:cNvPr>
            <p:cNvSpPr/>
            <p:nvPr/>
          </p:nvSpPr>
          <p:spPr>
            <a:xfrm>
              <a:off x="10577950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6-10</a:t>
              </a:r>
            </a:p>
          </p:txBody>
        </p:sp>
        <p:sp>
          <p:nvSpPr>
            <p:cNvPr id="284" name="Rectangle 283">
              <a:extLst>
                <a:ext uri="{FF2B5EF4-FFF2-40B4-BE49-F238E27FC236}">
                  <a16:creationId xmlns:a16="http://schemas.microsoft.com/office/drawing/2014/main" xmlns="" id="{1D454E32-87E2-4E79-A990-BE0961F4560B}"/>
                </a:ext>
              </a:extLst>
            </p:cNvPr>
            <p:cNvSpPr/>
            <p:nvPr/>
          </p:nvSpPr>
          <p:spPr>
            <a:xfrm>
              <a:off x="11242494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20-24</a:t>
              </a:r>
            </a:p>
          </p:txBody>
        </p:sp>
        <p:sp>
          <p:nvSpPr>
            <p:cNvPr id="285" name="Rectangle 284">
              <a:extLst>
                <a:ext uri="{FF2B5EF4-FFF2-40B4-BE49-F238E27FC236}">
                  <a16:creationId xmlns:a16="http://schemas.microsoft.com/office/drawing/2014/main" xmlns="" id="{C6FBBCE2-6A28-4B86-8483-2F938B71F2A1}"/>
                </a:ext>
              </a:extLst>
            </p:cNvPr>
            <p:cNvSpPr/>
            <p:nvPr/>
          </p:nvSpPr>
          <p:spPr>
            <a:xfrm>
              <a:off x="7154227" y="2025999"/>
              <a:ext cx="30953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28-01</a:t>
              </a:r>
            </a:p>
          </p:txBody>
        </p:sp>
        <p:sp>
          <p:nvSpPr>
            <p:cNvPr id="286" name="Rectangle 285">
              <a:extLst>
                <a:ext uri="{FF2B5EF4-FFF2-40B4-BE49-F238E27FC236}">
                  <a16:creationId xmlns:a16="http://schemas.microsoft.com/office/drawing/2014/main" xmlns="" id="{CCAFF31B-2BAD-43E7-A9A0-1E8405484B33}"/>
                </a:ext>
              </a:extLst>
            </p:cNvPr>
            <p:cNvSpPr/>
            <p:nvPr/>
          </p:nvSpPr>
          <p:spPr>
            <a:xfrm>
              <a:off x="10896520" y="203615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13-17</a:t>
              </a:r>
            </a:p>
          </p:txBody>
        </p:sp>
        <p:sp>
          <p:nvSpPr>
            <p:cNvPr id="288" name="Rectangle 287">
              <a:extLst>
                <a:ext uri="{FF2B5EF4-FFF2-40B4-BE49-F238E27FC236}">
                  <a16:creationId xmlns:a16="http://schemas.microsoft.com/office/drawing/2014/main" xmlns="" id="{4FFE3B6B-1EA0-42C1-8984-A223D15AB694}"/>
                </a:ext>
              </a:extLst>
            </p:cNvPr>
            <p:cNvSpPr/>
            <p:nvPr/>
          </p:nvSpPr>
          <p:spPr>
            <a:xfrm>
              <a:off x="7486212" y="2025999"/>
              <a:ext cx="30953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04-08</a:t>
              </a:r>
            </a:p>
          </p:txBody>
        </p:sp>
        <p:sp>
          <p:nvSpPr>
            <p:cNvPr id="302" name="Rectangle: Rounded Corners 301">
              <a:extLst>
                <a:ext uri="{FF2B5EF4-FFF2-40B4-BE49-F238E27FC236}">
                  <a16:creationId xmlns:a16="http://schemas.microsoft.com/office/drawing/2014/main" xmlns="" id="{FEFEB364-ABB2-45F2-B415-92FAFBFB628C}"/>
                </a:ext>
              </a:extLst>
            </p:cNvPr>
            <p:cNvSpPr/>
            <p:nvPr/>
          </p:nvSpPr>
          <p:spPr>
            <a:xfrm>
              <a:off x="10921195" y="2378740"/>
              <a:ext cx="331985" cy="1516627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</a:t>
              </a: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G</a:t>
              </a:r>
            </a:p>
            <a:p>
              <a:pPr algn="ctr" defTabSz="630594">
                <a:defRPr/>
              </a:pPr>
              <a:endPara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#</a:t>
              </a: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9</a:t>
              </a: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6</a:t>
              </a:r>
            </a:p>
          </p:txBody>
        </p:sp>
        <p:sp>
          <p:nvSpPr>
            <p:cNvPr id="308" name="Rectangle: Rounded Corners 307">
              <a:extLst>
                <a:ext uri="{FF2B5EF4-FFF2-40B4-BE49-F238E27FC236}">
                  <a16:creationId xmlns:a16="http://schemas.microsoft.com/office/drawing/2014/main" xmlns="" id="{5762C5A1-6B09-476E-816A-26B47B8C3050}"/>
                </a:ext>
              </a:extLst>
            </p:cNvPr>
            <p:cNvSpPr/>
            <p:nvPr/>
          </p:nvSpPr>
          <p:spPr>
            <a:xfrm>
              <a:off x="9486711" y="2965372"/>
              <a:ext cx="771630" cy="474632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920" b="1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R2 118-E</a:t>
              </a: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316" name="Rectangle: Rounded Corners 315">
              <a:extLst>
                <a:ext uri="{FF2B5EF4-FFF2-40B4-BE49-F238E27FC236}">
                  <a16:creationId xmlns:a16="http://schemas.microsoft.com/office/drawing/2014/main" xmlns="" id="{F9BFF241-B002-4743-BC35-6FB3377A2F1B}"/>
                </a:ext>
              </a:extLst>
            </p:cNvPr>
            <p:cNvSpPr/>
            <p:nvPr/>
          </p:nvSpPr>
          <p:spPr>
            <a:xfrm>
              <a:off x="8849400" y="2462744"/>
              <a:ext cx="347313" cy="148964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920" b="1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0F8C86E8-CB30-4165-8F27-E67DFD87B9F2}"/>
                </a:ext>
              </a:extLst>
            </p:cNvPr>
            <p:cNvSpPr txBox="1"/>
            <p:nvPr/>
          </p:nvSpPr>
          <p:spPr>
            <a:xfrm>
              <a:off x="6595554" y="4169987"/>
              <a:ext cx="621824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rgbClr val="0066FF"/>
                  </a:solidFill>
                </a:rPr>
                <a:t>03/17-03/23</a:t>
              </a: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3144665" y="2345102"/>
              <a:ext cx="8426118" cy="1816763"/>
              <a:chOff x="3144665" y="2345102"/>
              <a:chExt cx="8426118" cy="4115852"/>
            </a:xfrm>
          </p:grpSpPr>
          <p:cxnSp>
            <p:nvCxnSpPr>
              <p:cNvPr id="183" name="Straight Connector 12">
                <a:extLst>
                  <a:ext uri="{FF2B5EF4-FFF2-40B4-BE49-F238E27FC236}">
                    <a16:creationId xmlns:a16="http://schemas.microsoft.com/office/drawing/2014/main" xmlns="" id="{C43D9F77-5300-4CC7-8FBD-956F1EF0D21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161276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15" name="Straight Connector 12">
                <a:extLst>
                  <a:ext uri="{FF2B5EF4-FFF2-40B4-BE49-F238E27FC236}">
                    <a16:creationId xmlns:a16="http://schemas.microsoft.com/office/drawing/2014/main" xmlns="" id="{22598D18-66ED-4DDB-BBFC-86E0951B7B1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893748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2" name="Straight Connector 12">
                <a:extLst>
                  <a:ext uri="{FF2B5EF4-FFF2-40B4-BE49-F238E27FC236}">
                    <a16:creationId xmlns:a16="http://schemas.microsoft.com/office/drawing/2014/main" xmlns="" id="{EBB38BD9-189E-4EFC-93FB-E99E7836E5A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532152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3" name="Straight Connector 12">
                <a:extLst>
                  <a:ext uri="{FF2B5EF4-FFF2-40B4-BE49-F238E27FC236}">
                    <a16:creationId xmlns:a16="http://schemas.microsoft.com/office/drawing/2014/main" xmlns="" id="{B88856EC-DCBE-4461-B344-A5969617F1B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4247437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1" name="Straight Connector 12">
                <a:extLst>
                  <a:ext uri="{FF2B5EF4-FFF2-40B4-BE49-F238E27FC236}">
                    <a16:creationId xmlns:a16="http://schemas.microsoft.com/office/drawing/2014/main" xmlns="" id="{1A686587-C0E4-4837-BFE9-C8CA7A515C1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4611565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2" name="Straight Connector 12">
                <a:extLst>
                  <a:ext uri="{FF2B5EF4-FFF2-40B4-BE49-F238E27FC236}">
                    <a16:creationId xmlns:a16="http://schemas.microsoft.com/office/drawing/2014/main" xmlns="" id="{6EBD7C8C-D285-415E-889C-2AC6CEB0234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4978445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3" name="Straight Connector 12">
                <a:extLst>
                  <a:ext uri="{FF2B5EF4-FFF2-40B4-BE49-F238E27FC236}">
                    <a16:creationId xmlns:a16="http://schemas.microsoft.com/office/drawing/2014/main" xmlns="" id="{AF215A7D-2800-43B3-9FA0-F03AC052B95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332132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6" name="Straight Connector 12">
                <a:extLst>
                  <a:ext uri="{FF2B5EF4-FFF2-40B4-BE49-F238E27FC236}">
                    <a16:creationId xmlns:a16="http://schemas.microsoft.com/office/drawing/2014/main" xmlns="" id="{9596BCE0-ECF6-4FA1-A078-2DB6A556D7D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681810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7" name="Straight Connector 12">
                <a:extLst>
                  <a:ext uri="{FF2B5EF4-FFF2-40B4-BE49-F238E27FC236}">
                    <a16:creationId xmlns:a16="http://schemas.microsoft.com/office/drawing/2014/main" xmlns="" id="{E302231A-A79A-43DE-9035-FACD8275C8F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6047569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8" name="Straight Connector 12">
                <a:extLst>
                  <a:ext uri="{FF2B5EF4-FFF2-40B4-BE49-F238E27FC236}">
                    <a16:creationId xmlns:a16="http://schemas.microsoft.com/office/drawing/2014/main" xmlns="" id="{D99EA981-FD9C-41CF-8F68-61F04329E50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6417638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9" name="Straight Connector 12">
                <a:extLst>
                  <a:ext uri="{FF2B5EF4-FFF2-40B4-BE49-F238E27FC236}">
                    <a16:creationId xmlns:a16="http://schemas.microsoft.com/office/drawing/2014/main" xmlns="" id="{B53094F7-44D6-4E38-81B8-15C146CFFA0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6787654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3" name="Straight Connector 12">
                <a:extLst>
                  <a:ext uri="{FF2B5EF4-FFF2-40B4-BE49-F238E27FC236}">
                    <a16:creationId xmlns:a16="http://schemas.microsoft.com/office/drawing/2014/main" xmlns="" id="{FA327E07-12E8-42F2-97DC-B9154945A5C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144665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1" name="Straight Connector 12">
                <a:extLst>
                  <a:ext uri="{FF2B5EF4-FFF2-40B4-BE49-F238E27FC236}">
                    <a16:creationId xmlns:a16="http://schemas.microsoft.com/office/drawing/2014/main" xmlns="" id="{499E0C8D-234D-43DA-B16E-69D0E902800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1570783" y="235619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3" name="Straight Connector 12">
                <a:extLst>
                  <a:ext uri="{FF2B5EF4-FFF2-40B4-BE49-F238E27FC236}">
                    <a16:creationId xmlns:a16="http://schemas.microsoft.com/office/drawing/2014/main" xmlns="" id="{839EBFC9-35CE-4A07-AB8A-4F0A41406EA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787220" y="2435785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4" name="Straight Connector 12">
                <a:extLst>
                  <a:ext uri="{FF2B5EF4-FFF2-40B4-BE49-F238E27FC236}">
                    <a16:creationId xmlns:a16="http://schemas.microsoft.com/office/drawing/2014/main" xmlns="" id="{E2D4467B-C612-4CA5-A07E-09915E58FD8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852090" y="235619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5" name="Straight Connector 12">
                <a:extLst>
                  <a:ext uri="{FF2B5EF4-FFF2-40B4-BE49-F238E27FC236}">
                    <a16:creationId xmlns:a16="http://schemas.microsoft.com/office/drawing/2014/main" xmlns="" id="{7272BD05-1BEA-43D5-9B60-FC0A3D03258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187655" y="234510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6" name="Straight Connector 12">
                <a:extLst>
                  <a:ext uri="{FF2B5EF4-FFF2-40B4-BE49-F238E27FC236}">
                    <a16:creationId xmlns:a16="http://schemas.microsoft.com/office/drawing/2014/main" xmlns="" id="{6AA99F97-F4F8-4E5A-B831-D320858C1BD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501560" y="235619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7" name="Straight Connector 12">
                <a:extLst>
                  <a:ext uri="{FF2B5EF4-FFF2-40B4-BE49-F238E27FC236}">
                    <a16:creationId xmlns:a16="http://schemas.microsoft.com/office/drawing/2014/main" xmlns="" id="{C7B06E7E-5153-49C0-9D38-D50C131FE73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860775" y="235619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8" name="Straight Connector 12">
                <a:extLst>
                  <a:ext uri="{FF2B5EF4-FFF2-40B4-BE49-F238E27FC236}">
                    <a16:creationId xmlns:a16="http://schemas.microsoft.com/office/drawing/2014/main" xmlns="" id="{FCD20FD9-3DCB-4561-BCD2-36922A3F346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0241097" y="2359055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9" name="Straight Connector 12">
                <a:extLst>
                  <a:ext uri="{FF2B5EF4-FFF2-40B4-BE49-F238E27FC236}">
                    <a16:creationId xmlns:a16="http://schemas.microsoft.com/office/drawing/2014/main" xmlns="" id="{7DF6CCC4-9D7D-408A-A16D-2AF72167B51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0577950" y="235619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00" name="Straight Connector 12">
                <a:extLst>
                  <a:ext uri="{FF2B5EF4-FFF2-40B4-BE49-F238E27FC236}">
                    <a16:creationId xmlns:a16="http://schemas.microsoft.com/office/drawing/2014/main" xmlns="" id="{7EB8C386-9802-418E-8FDE-BFF693B4C31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0913515" y="235619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01" name="Straight Connector 12">
                <a:extLst>
                  <a:ext uri="{FF2B5EF4-FFF2-40B4-BE49-F238E27FC236}">
                    <a16:creationId xmlns:a16="http://schemas.microsoft.com/office/drawing/2014/main" xmlns="" id="{218B8C0C-6CCE-46BE-A93F-E865F2FD9F4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1242494" y="235619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0" name="Straight Connector 12">
                <a:extLst>
                  <a:ext uri="{FF2B5EF4-FFF2-40B4-BE49-F238E27FC236}">
                    <a16:creationId xmlns:a16="http://schemas.microsoft.com/office/drawing/2014/main" xmlns="" id="{53850DA1-323C-45A8-9365-B893A44D6A5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463762" y="235619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21" name="Straight Connector 12">
                <a:extLst>
                  <a:ext uri="{FF2B5EF4-FFF2-40B4-BE49-F238E27FC236}">
                    <a16:creationId xmlns:a16="http://schemas.microsoft.com/office/drawing/2014/main" xmlns="" id="{82C33C03-0B10-439F-BC8B-DD058DE3702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493501" y="234510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5" name="Straight Connector 12">
                <a:extLst>
                  <a:ext uri="{FF2B5EF4-FFF2-40B4-BE49-F238E27FC236}">
                    <a16:creationId xmlns:a16="http://schemas.microsoft.com/office/drawing/2014/main" xmlns="" id="{82C33C03-0B10-439F-BC8B-DD058DE3702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143847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39" name="TextBox 38"/>
          <p:cNvSpPr txBox="1"/>
          <p:nvPr/>
        </p:nvSpPr>
        <p:spPr>
          <a:xfrm>
            <a:off x="2275229" y="3658031"/>
            <a:ext cx="25360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NO LONG EMAIL DISCUSSIONS 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224" name="Rectangle: Rounded Corners 307">
            <a:extLst>
              <a:ext uri="{FF2B5EF4-FFF2-40B4-BE49-F238E27FC236}">
                <a16:creationId xmlns:a16="http://schemas.microsoft.com/office/drawing/2014/main" xmlns="" id="{5762C5A1-6B09-476E-816A-26B47B8C3050}"/>
              </a:ext>
            </a:extLst>
          </p:cNvPr>
          <p:cNvSpPr/>
          <p:nvPr/>
        </p:nvSpPr>
        <p:spPr>
          <a:xfrm>
            <a:off x="9271452" y="2965372"/>
            <a:ext cx="256712" cy="474632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Ad hoc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72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Coordinated Input to R2 117-E</a:t>
            </a:r>
            <a:br>
              <a:rPr lang="en-US" dirty="0" smtClean="0"/>
            </a:br>
            <a:r>
              <a:rPr lang="en-US" dirty="0" smtClean="0"/>
              <a:t>Proposal To Close Open Issues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685692" y="1412604"/>
            <a:ext cx="13689214" cy="3188270"/>
            <a:chOff x="2835436" y="1412604"/>
            <a:chExt cx="8771431" cy="3188270"/>
          </a:xfrm>
        </p:grpSpPr>
        <p:sp>
          <p:nvSpPr>
            <p:cNvPr id="323" name="Rectangle: Rounded Corners 322">
              <a:extLst>
                <a:ext uri="{FF2B5EF4-FFF2-40B4-BE49-F238E27FC236}">
                  <a16:creationId xmlns:a16="http://schemas.microsoft.com/office/drawing/2014/main" xmlns="" id="{13662927-0BCC-40E4-A313-AEFD96D655A2}"/>
                </a:ext>
              </a:extLst>
            </p:cNvPr>
            <p:cNvSpPr/>
            <p:nvPr/>
          </p:nvSpPr>
          <p:spPr>
            <a:xfrm>
              <a:off x="8087656" y="2462744"/>
              <a:ext cx="168860" cy="148964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322" name="Rectangle: Rounded Corners 321">
              <a:extLst>
                <a:ext uri="{FF2B5EF4-FFF2-40B4-BE49-F238E27FC236}">
                  <a16:creationId xmlns:a16="http://schemas.microsoft.com/office/drawing/2014/main" xmlns="" id="{814224B2-7A17-44E3-8796-BB89A8A96FEE}"/>
                </a:ext>
              </a:extLst>
            </p:cNvPr>
            <p:cNvSpPr/>
            <p:nvPr/>
          </p:nvSpPr>
          <p:spPr>
            <a:xfrm>
              <a:off x="7180712" y="2462744"/>
              <a:ext cx="269942" cy="148964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920" b="1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D7C63C05-9456-4BFF-BDA1-5639CEF01253}"/>
                </a:ext>
              </a:extLst>
            </p:cNvPr>
            <p:cNvSpPr/>
            <p:nvPr/>
          </p:nvSpPr>
          <p:spPr>
            <a:xfrm>
              <a:off x="2835436" y="1418512"/>
              <a:ext cx="1434111" cy="613395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January</a:t>
              </a:r>
            </a:p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xmlns="" id="{C67B3C29-5968-411B-9189-5C25C984A19B}"/>
                </a:ext>
              </a:extLst>
            </p:cNvPr>
            <p:cNvSpPr/>
            <p:nvPr/>
          </p:nvSpPr>
          <p:spPr>
            <a:xfrm>
              <a:off x="4312922" y="1418512"/>
              <a:ext cx="1489218" cy="613395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February </a:t>
              </a:r>
            </a:p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xmlns="" id="{98F7EE75-86DA-4408-9474-2C564440D1AF}"/>
                </a:ext>
              </a:extLst>
            </p:cNvPr>
            <p:cNvSpPr/>
            <p:nvPr/>
          </p:nvSpPr>
          <p:spPr>
            <a:xfrm>
              <a:off x="3594455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17-21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xmlns="" id="{65E1E3C7-54C5-4EFD-940F-2E745D64D5E8}"/>
                </a:ext>
              </a:extLst>
            </p:cNvPr>
            <p:cNvSpPr/>
            <p:nvPr/>
          </p:nvSpPr>
          <p:spPr>
            <a:xfrm>
              <a:off x="3954907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24-28</a:t>
              </a: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xmlns="" id="{36E0D5B8-09C5-48D8-8AB6-E7D43593BCBF}"/>
                </a:ext>
              </a:extLst>
            </p:cNvPr>
            <p:cNvSpPr/>
            <p:nvPr/>
          </p:nvSpPr>
          <p:spPr>
            <a:xfrm>
              <a:off x="4315358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31-04</a:t>
              </a: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xmlns="" id="{1304D744-1524-4D96-90C9-8142F045F43C}"/>
                </a:ext>
              </a:extLst>
            </p:cNvPr>
            <p:cNvSpPr/>
            <p:nvPr/>
          </p:nvSpPr>
          <p:spPr>
            <a:xfrm>
              <a:off x="4673947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07-11</a:t>
              </a: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xmlns="" id="{8252B517-E4CE-4601-B969-860A21A7FAF0}"/>
                </a:ext>
              </a:extLst>
            </p:cNvPr>
            <p:cNvSpPr/>
            <p:nvPr/>
          </p:nvSpPr>
          <p:spPr>
            <a:xfrm>
              <a:off x="5033237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14-18</a:t>
              </a: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xmlns="" id="{44AF7ECB-5EA5-4DB5-932E-A724541DA2E7}"/>
                </a:ext>
              </a:extLst>
            </p:cNvPr>
            <p:cNvSpPr/>
            <p:nvPr/>
          </p:nvSpPr>
          <p:spPr>
            <a:xfrm>
              <a:off x="5379211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21-25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xmlns="" id="{776EAD69-8C74-4E21-A38F-35BAD8DDC8D0}"/>
                </a:ext>
              </a:extLst>
            </p:cNvPr>
            <p:cNvSpPr/>
            <p:nvPr/>
          </p:nvSpPr>
          <p:spPr>
            <a:xfrm>
              <a:off x="5845515" y="1418512"/>
              <a:ext cx="1345419" cy="613395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March</a:t>
              </a:r>
            </a:p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xmlns="" id="{54DD10E1-D740-4BC3-B075-BD2F9252265D}"/>
                </a:ext>
              </a:extLst>
            </p:cNvPr>
            <p:cNvSpPr/>
            <p:nvPr/>
          </p:nvSpPr>
          <p:spPr>
            <a:xfrm>
              <a:off x="5740820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28-04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xmlns="" id="{30A22CDB-4E0D-4E93-B017-E003B3EB3FA8}"/>
                </a:ext>
              </a:extLst>
            </p:cNvPr>
            <p:cNvSpPr/>
            <p:nvPr/>
          </p:nvSpPr>
          <p:spPr>
            <a:xfrm>
              <a:off x="6109717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07-11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xmlns="" id="{0A621616-6853-4991-A330-FA9F8C90DD26}"/>
                </a:ext>
              </a:extLst>
            </p:cNvPr>
            <p:cNvSpPr/>
            <p:nvPr/>
          </p:nvSpPr>
          <p:spPr>
            <a:xfrm>
              <a:off x="6479734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14-18</a:t>
              </a:r>
            </a:p>
          </p:txBody>
        </p:sp>
        <p:sp>
          <p:nvSpPr>
            <p:cNvPr id="141" name="Rectangle: Rounded Corners 140">
              <a:extLst>
                <a:ext uri="{FF2B5EF4-FFF2-40B4-BE49-F238E27FC236}">
                  <a16:creationId xmlns:a16="http://schemas.microsoft.com/office/drawing/2014/main" xmlns="" id="{03BA2C5A-155A-4CA0-AE1F-E612FC2F177C}"/>
                </a:ext>
              </a:extLst>
            </p:cNvPr>
            <p:cNvSpPr/>
            <p:nvPr/>
          </p:nvSpPr>
          <p:spPr>
            <a:xfrm>
              <a:off x="6681545" y="2466476"/>
              <a:ext cx="352670" cy="1487807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</a:t>
              </a: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G</a:t>
              </a:r>
            </a:p>
            <a:p>
              <a:pPr algn="ctr" defTabSz="630594">
                <a:defRPr/>
              </a:pPr>
              <a:endPara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#</a:t>
              </a: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9</a:t>
              </a: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5</a:t>
              </a:r>
            </a:p>
          </p:txBody>
        </p:sp>
        <p:sp>
          <p:nvSpPr>
            <p:cNvPr id="179" name="Rectangle: Rounded Corners 178">
              <a:extLst>
                <a:ext uri="{FF2B5EF4-FFF2-40B4-BE49-F238E27FC236}">
                  <a16:creationId xmlns:a16="http://schemas.microsoft.com/office/drawing/2014/main" xmlns="" id="{9E261C86-5124-4B21-92EC-280D00EB4138}"/>
                </a:ext>
              </a:extLst>
            </p:cNvPr>
            <p:cNvSpPr/>
            <p:nvPr/>
          </p:nvSpPr>
          <p:spPr>
            <a:xfrm>
              <a:off x="5355859" y="2986633"/>
              <a:ext cx="631992" cy="453371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920" b="1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R2 117-E</a:t>
              </a: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/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(5+4)</a:t>
              </a: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13D6D5F4-4FCB-4841-847A-C363B34A9D71}"/>
                </a:ext>
              </a:extLst>
            </p:cNvPr>
            <p:cNvSpPr/>
            <p:nvPr/>
          </p:nvSpPr>
          <p:spPr>
            <a:xfrm>
              <a:off x="3215439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10-14</a:t>
              </a:r>
            </a:p>
          </p:txBody>
        </p:sp>
        <p:sp>
          <p:nvSpPr>
            <p:cNvPr id="199" name="Rectangle 198">
              <a:extLst>
                <a:ext uri="{FF2B5EF4-FFF2-40B4-BE49-F238E27FC236}">
                  <a16:creationId xmlns:a16="http://schemas.microsoft.com/office/drawing/2014/main" xmlns="" id="{9885274C-AAB1-4664-B81C-C8EBB6C6DDB6}"/>
                </a:ext>
              </a:extLst>
            </p:cNvPr>
            <p:cNvSpPr/>
            <p:nvPr/>
          </p:nvSpPr>
          <p:spPr>
            <a:xfrm>
              <a:off x="2836423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03-07</a:t>
              </a:r>
            </a:p>
          </p:txBody>
        </p:sp>
        <p:sp>
          <p:nvSpPr>
            <p:cNvPr id="219" name="Rectangle: Rounded Corners 218">
              <a:extLst>
                <a:ext uri="{FF2B5EF4-FFF2-40B4-BE49-F238E27FC236}">
                  <a16:creationId xmlns:a16="http://schemas.microsoft.com/office/drawing/2014/main" xmlns="" id="{3D46F8B1-2C03-4304-83E8-A7D681086E73}"/>
                </a:ext>
              </a:extLst>
            </p:cNvPr>
            <p:cNvSpPr/>
            <p:nvPr/>
          </p:nvSpPr>
          <p:spPr>
            <a:xfrm>
              <a:off x="4261866" y="2466478"/>
              <a:ext cx="347313" cy="1473507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xmlns="" id="{DEAB3E20-DAEA-4040-A061-0A03805B432A}"/>
                </a:ext>
              </a:extLst>
            </p:cNvPr>
            <p:cNvSpPr/>
            <p:nvPr/>
          </p:nvSpPr>
          <p:spPr>
            <a:xfrm>
              <a:off x="6795638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21-25</a:t>
              </a:r>
            </a:p>
          </p:txBody>
        </p:sp>
        <p:sp>
          <p:nvSpPr>
            <p:cNvPr id="202" name="Rectangle: Rounded Corners 201">
              <a:extLst>
                <a:ext uri="{FF2B5EF4-FFF2-40B4-BE49-F238E27FC236}">
                  <a16:creationId xmlns:a16="http://schemas.microsoft.com/office/drawing/2014/main" xmlns="" id="{D898085F-6AAD-49FD-93B6-E5A4EF1A394B}"/>
                </a:ext>
              </a:extLst>
            </p:cNvPr>
            <p:cNvSpPr/>
            <p:nvPr/>
          </p:nvSpPr>
          <p:spPr>
            <a:xfrm>
              <a:off x="3535815" y="2986633"/>
              <a:ext cx="497645" cy="496439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920" b="1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R2 116bis-E</a:t>
              </a: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/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(5+2)</a:t>
              </a:r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xmlns="" id="{FE07F36B-0ACC-4E79-8B1E-1280B993EB94}"/>
                </a:ext>
              </a:extLst>
            </p:cNvPr>
            <p:cNvSpPr/>
            <p:nvPr/>
          </p:nvSpPr>
          <p:spPr>
            <a:xfrm>
              <a:off x="7242869" y="1412604"/>
              <a:ext cx="1560087" cy="613395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April</a:t>
              </a:r>
            </a:p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273" name="Rectangle 272">
              <a:extLst>
                <a:ext uri="{FF2B5EF4-FFF2-40B4-BE49-F238E27FC236}">
                  <a16:creationId xmlns:a16="http://schemas.microsoft.com/office/drawing/2014/main" xmlns="" id="{F138011A-1D45-4399-BEA1-479D7E0F3A7D}"/>
                </a:ext>
              </a:extLst>
            </p:cNvPr>
            <p:cNvSpPr/>
            <p:nvPr/>
          </p:nvSpPr>
          <p:spPr>
            <a:xfrm>
              <a:off x="8802956" y="1418512"/>
              <a:ext cx="1415116" cy="613395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May </a:t>
              </a:r>
            </a:p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274" name="Rectangle 273">
              <a:extLst>
                <a:ext uri="{FF2B5EF4-FFF2-40B4-BE49-F238E27FC236}">
                  <a16:creationId xmlns:a16="http://schemas.microsoft.com/office/drawing/2014/main" xmlns="" id="{81BBF39B-BE74-4E87-82BD-87F5AA599FA1}"/>
                </a:ext>
              </a:extLst>
            </p:cNvPr>
            <p:cNvSpPr/>
            <p:nvPr/>
          </p:nvSpPr>
          <p:spPr>
            <a:xfrm>
              <a:off x="7808282" y="201785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11-15</a:t>
              </a:r>
            </a:p>
          </p:txBody>
        </p:sp>
        <p:sp>
          <p:nvSpPr>
            <p:cNvPr id="275" name="Rectangle 274">
              <a:extLst>
                <a:ext uri="{FF2B5EF4-FFF2-40B4-BE49-F238E27FC236}">
                  <a16:creationId xmlns:a16="http://schemas.microsoft.com/office/drawing/2014/main" xmlns="" id="{AE60FF45-3785-4E5A-8BBF-920E981EFD2D}"/>
                </a:ext>
              </a:extLst>
            </p:cNvPr>
            <p:cNvSpPr/>
            <p:nvPr/>
          </p:nvSpPr>
          <p:spPr>
            <a:xfrm>
              <a:off x="8161229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18-22</a:t>
              </a:r>
            </a:p>
          </p:txBody>
        </p:sp>
        <p:sp>
          <p:nvSpPr>
            <p:cNvPr id="276" name="Rectangle 275">
              <a:extLst>
                <a:ext uri="{FF2B5EF4-FFF2-40B4-BE49-F238E27FC236}">
                  <a16:creationId xmlns:a16="http://schemas.microsoft.com/office/drawing/2014/main" xmlns="" id="{56AC95EB-50CB-4D97-8300-27B2257BDAF3}"/>
                </a:ext>
              </a:extLst>
            </p:cNvPr>
            <p:cNvSpPr/>
            <p:nvPr/>
          </p:nvSpPr>
          <p:spPr>
            <a:xfrm>
              <a:off x="8493501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25-29</a:t>
              </a:r>
            </a:p>
          </p:txBody>
        </p: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xmlns="" id="{6E6A0FFB-80DA-4D1D-AC32-0DC9566259EB}"/>
                </a:ext>
              </a:extLst>
            </p:cNvPr>
            <p:cNvSpPr/>
            <p:nvPr/>
          </p:nvSpPr>
          <p:spPr>
            <a:xfrm>
              <a:off x="8852090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02-06</a:t>
              </a:r>
            </a:p>
          </p:txBody>
        </p:sp>
        <p:sp>
          <p:nvSpPr>
            <p:cNvPr id="278" name="Rectangle 277">
              <a:extLst>
                <a:ext uri="{FF2B5EF4-FFF2-40B4-BE49-F238E27FC236}">
                  <a16:creationId xmlns:a16="http://schemas.microsoft.com/office/drawing/2014/main" xmlns="" id="{6B9E5B75-24D0-4B1E-B5AD-871F616143E0}"/>
                </a:ext>
              </a:extLst>
            </p:cNvPr>
            <p:cNvSpPr/>
            <p:nvPr/>
          </p:nvSpPr>
          <p:spPr>
            <a:xfrm>
              <a:off x="9189205" y="2018381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09-13</a:t>
              </a:r>
            </a:p>
          </p:txBody>
        </p:sp>
        <p:sp>
          <p:nvSpPr>
            <p:cNvPr id="279" name="Rectangle 278">
              <a:extLst>
                <a:ext uri="{FF2B5EF4-FFF2-40B4-BE49-F238E27FC236}">
                  <a16:creationId xmlns:a16="http://schemas.microsoft.com/office/drawing/2014/main" xmlns="" id="{88944ED6-6573-4C78-ADBA-45EBD89B4229}"/>
                </a:ext>
              </a:extLst>
            </p:cNvPr>
            <p:cNvSpPr/>
            <p:nvPr/>
          </p:nvSpPr>
          <p:spPr>
            <a:xfrm>
              <a:off x="9535179" y="2018381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16-20</a:t>
              </a:r>
            </a:p>
          </p:txBody>
        </p:sp>
        <p:sp>
          <p:nvSpPr>
            <p:cNvPr id="280" name="Rectangle 279">
              <a:extLst>
                <a:ext uri="{FF2B5EF4-FFF2-40B4-BE49-F238E27FC236}">
                  <a16:creationId xmlns:a16="http://schemas.microsoft.com/office/drawing/2014/main" xmlns="" id="{3BC7B0B6-56EA-4503-AADC-66F209BB27A2}"/>
                </a:ext>
              </a:extLst>
            </p:cNvPr>
            <p:cNvSpPr/>
            <p:nvPr/>
          </p:nvSpPr>
          <p:spPr>
            <a:xfrm>
              <a:off x="10241097" y="1418512"/>
              <a:ext cx="1365770" cy="613395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June</a:t>
              </a:r>
            </a:p>
            <a:p>
              <a:pPr algn="ctr" defTabSz="840815">
                <a:defRPr/>
              </a:pPr>
              <a:r>
                <a:rPr lang="en-GB" sz="1104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281" name="Rectangle 280">
              <a:extLst>
                <a:ext uri="{FF2B5EF4-FFF2-40B4-BE49-F238E27FC236}">
                  <a16:creationId xmlns:a16="http://schemas.microsoft.com/office/drawing/2014/main" xmlns="" id="{132635AC-C5EC-4324-B398-093C7928BF66}"/>
                </a:ext>
              </a:extLst>
            </p:cNvPr>
            <p:cNvSpPr/>
            <p:nvPr/>
          </p:nvSpPr>
          <p:spPr>
            <a:xfrm>
              <a:off x="9896788" y="2018381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23-27</a:t>
              </a:r>
            </a:p>
          </p:txBody>
        </p:sp>
        <p:sp>
          <p:nvSpPr>
            <p:cNvPr id="282" name="Rectangle 281">
              <a:extLst>
                <a:ext uri="{FF2B5EF4-FFF2-40B4-BE49-F238E27FC236}">
                  <a16:creationId xmlns:a16="http://schemas.microsoft.com/office/drawing/2014/main" xmlns="" id="{20C9C717-B36B-4101-95DF-8F272655F94D}"/>
                </a:ext>
              </a:extLst>
            </p:cNvPr>
            <p:cNvSpPr/>
            <p:nvPr/>
          </p:nvSpPr>
          <p:spPr>
            <a:xfrm>
              <a:off x="10231976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30-3</a:t>
              </a:r>
            </a:p>
          </p:txBody>
        </p:sp>
        <p:sp>
          <p:nvSpPr>
            <p:cNvPr id="283" name="Rectangle 282">
              <a:extLst>
                <a:ext uri="{FF2B5EF4-FFF2-40B4-BE49-F238E27FC236}">
                  <a16:creationId xmlns:a16="http://schemas.microsoft.com/office/drawing/2014/main" xmlns="" id="{D44BB320-2C47-4735-B111-C7E4074DA6D9}"/>
                </a:ext>
              </a:extLst>
            </p:cNvPr>
            <p:cNvSpPr/>
            <p:nvPr/>
          </p:nvSpPr>
          <p:spPr>
            <a:xfrm>
              <a:off x="10577950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6-10</a:t>
              </a:r>
            </a:p>
          </p:txBody>
        </p:sp>
        <p:sp>
          <p:nvSpPr>
            <p:cNvPr id="284" name="Rectangle 283">
              <a:extLst>
                <a:ext uri="{FF2B5EF4-FFF2-40B4-BE49-F238E27FC236}">
                  <a16:creationId xmlns:a16="http://schemas.microsoft.com/office/drawing/2014/main" xmlns="" id="{1D454E32-87E2-4E79-A990-BE0961F4560B}"/>
                </a:ext>
              </a:extLst>
            </p:cNvPr>
            <p:cNvSpPr/>
            <p:nvPr/>
          </p:nvSpPr>
          <p:spPr>
            <a:xfrm>
              <a:off x="11242494" y="202599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20-24</a:t>
              </a:r>
            </a:p>
          </p:txBody>
        </p:sp>
        <p:sp>
          <p:nvSpPr>
            <p:cNvPr id="285" name="Rectangle 284">
              <a:extLst>
                <a:ext uri="{FF2B5EF4-FFF2-40B4-BE49-F238E27FC236}">
                  <a16:creationId xmlns:a16="http://schemas.microsoft.com/office/drawing/2014/main" xmlns="" id="{C6FBBCE2-6A28-4B86-8483-2F938B71F2A1}"/>
                </a:ext>
              </a:extLst>
            </p:cNvPr>
            <p:cNvSpPr/>
            <p:nvPr/>
          </p:nvSpPr>
          <p:spPr>
            <a:xfrm>
              <a:off x="7154227" y="2025999"/>
              <a:ext cx="30953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28-01</a:t>
              </a:r>
            </a:p>
          </p:txBody>
        </p:sp>
        <p:sp>
          <p:nvSpPr>
            <p:cNvPr id="286" name="Rectangle 285">
              <a:extLst>
                <a:ext uri="{FF2B5EF4-FFF2-40B4-BE49-F238E27FC236}">
                  <a16:creationId xmlns:a16="http://schemas.microsoft.com/office/drawing/2014/main" xmlns="" id="{CCAFF31B-2BAD-43E7-A9A0-1E8405484B33}"/>
                </a:ext>
              </a:extLst>
            </p:cNvPr>
            <p:cNvSpPr/>
            <p:nvPr/>
          </p:nvSpPr>
          <p:spPr>
            <a:xfrm>
              <a:off x="10896520" y="2036159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13-17</a:t>
              </a:r>
            </a:p>
          </p:txBody>
        </p:sp>
        <p:sp>
          <p:nvSpPr>
            <p:cNvPr id="288" name="Rectangle 287">
              <a:extLst>
                <a:ext uri="{FF2B5EF4-FFF2-40B4-BE49-F238E27FC236}">
                  <a16:creationId xmlns:a16="http://schemas.microsoft.com/office/drawing/2014/main" xmlns="" id="{4FFE3B6B-1EA0-42C1-8984-A223D15AB694}"/>
                </a:ext>
              </a:extLst>
            </p:cNvPr>
            <p:cNvSpPr/>
            <p:nvPr/>
          </p:nvSpPr>
          <p:spPr>
            <a:xfrm>
              <a:off x="7486212" y="2025999"/>
              <a:ext cx="30953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92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04-08</a:t>
              </a:r>
            </a:p>
          </p:txBody>
        </p:sp>
        <p:sp>
          <p:nvSpPr>
            <p:cNvPr id="302" name="Rectangle: Rounded Corners 301">
              <a:extLst>
                <a:ext uri="{FF2B5EF4-FFF2-40B4-BE49-F238E27FC236}">
                  <a16:creationId xmlns:a16="http://schemas.microsoft.com/office/drawing/2014/main" xmlns="" id="{FEFEB364-ABB2-45F2-B415-92FAFBFB628C}"/>
                </a:ext>
              </a:extLst>
            </p:cNvPr>
            <p:cNvSpPr/>
            <p:nvPr/>
          </p:nvSpPr>
          <p:spPr>
            <a:xfrm>
              <a:off x="10921195" y="2378740"/>
              <a:ext cx="331985" cy="1516627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</a:t>
              </a: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G</a:t>
              </a:r>
            </a:p>
            <a:p>
              <a:pPr algn="ctr" defTabSz="630594">
                <a:defRPr/>
              </a:pPr>
              <a:endPara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#</a:t>
              </a: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9</a:t>
              </a:r>
            </a:p>
            <a:p>
              <a:pPr algn="ctr" defTabSz="630594">
                <a:defRPr/>
              </a:pPr>
              <a:r>
                <a:rPr lang="en-US" sz="1012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6</a:t>
              </a:r>
            </a:p>
          </p:txBody>
        </p:sp>
        <p:sp>
          <p:nvSpPr>
            <p:cNvPr id="308" name="Rectangle: Rounded Corners 307">
              <a:extLst>
                <a:ext uri="{FF2B5EF4-FFF2-40B4-BE49-F238E27FC236}">
                  <a16:creationId xmlns:a16="http://schemas.microsoft.com/office/drawing/2014/main" xmlns="" id="{5762C5A1-6B09-476E-816A-26B47B8C3050}"/>
                </a:ext>
              </a:extLst>
            </p:cNvPr>
            <p:cNvSpPr/>
            <p:nvPr/>
          </p:nvSpPr>
          <p:spPr>
            <a:xfrm>
              <a:off x="9486711" y="2965372"/>
              <a:ext cx="771630" cy="474632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920" b="1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R2 118-E</a:t>
              </a: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316" name="Rectangle: Rounded Corners 315">
              <a:extLst>
                <a:ext uri="{FF2B5EF4-FFF2-40B4-BE49-F238E27FC236}">
                  <a16:creationId xmlns:a16="http://schemas.microsoft.com/office/drawing/2014/main" xmlns="" id="{F9BFF241-B002-4743-BC35-6FB3377A2F1B}"/>
                </a:ext>
              </a:extLst>
            </p:cNvPr>
            <p:cNvSpPr/>
            <p:nvPr/>
          </p:nvSpPr>
          <p:spPr>
            <a:xfrm>
              <a:off x="8849400" y="2462744"/>
              <a:ext cx="347313" cy="148964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92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920" b="1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  <a:endPara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0F8C86E8-CB30-4165-8F27-E67DFD87B9F2}"/>
                </a:ext>
              </a:extLst>
            </p:cNvPr>
            <p:cNvSpPr txBox="1"/>
            <p:nvPr/>
          </p:nvSpPr>
          <p:spPr>
            <a:xfrm>
              <a:off x="6595554" y="4169987"/>
              <a:ext cx="621824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rgbClr val="0066FF"/>
                  </a:solidFill>
                </a:rPr>
                <a:t>03/17-03/23</a:t>
              </a: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3144665" y="2345102"/>
              <a:ext cx="8426118" cy="1816763"/>
              <a:chOff x="3144665" y="2345102"/>
              <a:chExt cx="8426118" cy="4115852"/>
            </a:xfrm>
          </p:grpSpPr>
          <p:cxnSp>
            <p:nvCxnSpPr>
              <p:cNvPr id="183" name="Straight Connector 12">
                <a:extLst>
                  <a:ext uri="{FF2B5EF4-FFF2-40B4-BE49-F238E27FC236}">
                    <a16:creationId xmlns:a16="http://schemas.microsoft.com/office/drawing/2014/main" xmlns="" id="{C43D9F77-5300-4CC7-8FBD-956F1EF0D21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161276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15" name="Straight Connector 12">
                <a:extLst>
                  <a:ext uri="{FF2B5EF4-FFF2-40B4-BE49-F238E27FC236}">
                    <a16:creationId xmlns:a16="http://schemas.microsoft.com/office/drawing/2014/main" xmlns="" id="{22598D18-66ED-4DDB-BBFC-86E0951B7B1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893748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2" name="Straight Connector 12">
                <a:extLst>
                  <a:ext uri="{FF2B5EF4-FFF2-40B4-BE49-F238E27FC236}">
                    <a16:creationId xmlns:a16="http://schemas.microsoft.com/office/drawing/2014/main" xmlns="" id="{EBB38BD9-189E-4EFC-93FB-E99E7836E5A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532152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3" name="Straight Connector 12">
                <a:extLst>
                  <a:ext uri="{FF2B5EF4-FFF2-40B4-BE49-F238E27FC236}">
                    <a16:creationId xmlns:a16="http://schemas.microsoft.com/office/drawing/2014/main" xmlns="" id="{B88856EC-DCBE-4461-B344-A5969617F1B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4247437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1" name="Straight Connector 12">
                <a:extLst>
                  <a:ext uri="{FF2B5EF4-FFF2-40B4-BE49-F238E27FC236}">
                    <a16:creationId xmlns:a16="http://schemas.microsoft.com/office/drawing/2014/main" xmlns="" id="{1A686587-C0E4-4837-BFE9-C8CA7A515C1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4611565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2" name="Straight Connector 12">
                <a:extLst>
                  <a:ext uri="{FF2B5EF4-FFF2-40B4-BE49-F238E27FC236}">
                    <a16:creationId xmlns:a16="http://schemas.microsoft.com/office/drawing/2014/main" xmlns="" id="{6EBD7C8C-D285-415E-889C-2AC6CEB0234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4978445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3" name="Straight Connector 12">
                <a:extLst>
                  <a:ext uri="{FF2B5EF4-FFF2-40B4-BE49-F238E27FC236}">
                    <a16:creationId xmlns:a16="http://schemas.microsoft.com/office/drawing/2014/main" xmlns="" id="{AF215A7D-2800-43B3-9FA0-F03AC052B95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332132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6" name="Straight Connector 12">
                <a:extLst>
                  <a:ext uri="{FF2B5EF4-FFF2-40B4-BE49-F238E27FC236}">
                    <a16:creationId xmlns:a16="http://schemas.microsoft.com/office/drawing/2014/main" xmlns="" id="{9596BCE0-ECF6-4FA1-A078-2DB6A556D7D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681810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7" name="Straight Connector 12">
                <a:extLst>
                  <a:ext uri="{FF2B5EF4-FFF2-40B4-BE49-F238E27FC236}">
                    <a16:creationId xmlns:a16="http://schemas.microsoft.com/office/drawing/2014/main" xmlns="" id="{E302231A-A79A-43DE-9035-FACD8275C8F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6047569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8" name="Straight Connector 12">
                <a:extLst>
                  <a:ext uri="{FF2B5EF4-FFF2-40B4-BE49-F238E27FC236}">
                    <a16:creationId xmlns:a16="http://schemas.microsoft.com/office/drawing/2014/main" xmlns="" id="{D99EA981-FD9C-41CF-8F68-61F04329E50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6417638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9" name="Straight Connector 12">
                <a:extLst>
                  <a:ext uri="{FF2B5EF4-FFF2-40B4-BE49-F238E27FC236}">
                    <a16:creationId xmlns:a16="http://schemas.microsoft.com/office/drawing/2014/main" xmlns="" id="{B53094F7-44D6-4E38-81B8-15C146CFFA0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6787654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3" name="Straight Connector 12">
                <a:extLst>
                  <a:ext uri="{FF2B5EF4-FFF2-40B4-BE49-F238E27FC236}">
                    <a16:creationId xmlns:a16="http://schemas.microsoft.com/office/drawing/2014/main" xmlns="" id="{FA327E07-12E8-42F2-97DC-B9154945A5C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144665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1" name="Straight Connector 12">
                <a:extLst>
                  <a:ext uri="{FF2B5EF4-FFF2-40B4-BE49-F238E27FC236}">
                    <a16:creationId xmlns:a16="http://schemas.microsoft.com/office/drawing/2014/main" xmlns="" id="{499E0C8D-234D-43DA-B16E-69D0E902800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1570783" y="235619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3" name="Straight Connector 12">
                <a:extLst>
                  <a:ext uri="{FF2B5EF4-FFF2-40B4-BE49-F238E27FC236}">
                    <a16:creationId xmlns:a16="http://schemas.microsoft.com/office/drawing/2014/main" xmlns="" id="{839EBFC9-35CE-4A07-AB8A-4F0A41406EA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787220" y="2435785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4" name="Straight Connector 12">
                <a:extLst>
                  <a:ext uri="{FF2B5EF4-FFF2-40B4-BE49-F238E27FC236}">
                    <a16:creationId xmlns:a16="http://schemas.microsoft.com/office/drawing/2014/main" xmlns="" id="{E2D4467B-C612-4CA5-A07E-09915E58FD8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852090" y="235619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5" name="Straight Connector 12">
                <a:extLst>
                  <a:ext uri="{FF2B5EF4-FFF2-40B4-BE49-F238E27FC236}">
                    <a16:creationId xmlns:a16="http://schemas.microsoft.com/office/drawing/2014/main" xmlns="" id="{7272BD05-1BEA-43D5-9B60-FC0A3D03258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187655" y="234510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6" name="Straight Connector 12">
                <a:extLst>
                  <a:ext uri="{FF2B5EF4-FFF2-40B4-BE49-F238E27FC236}">
                    <a16:creationId xmlns:a16="http://schemas.microsoft.com/office/drawing/2014/main" xmlns="" id="{6AA99F97-F4F8-4E5A-B831-D320858C1BD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501560" y="235619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7" name="Straight Connector 12">
                <a:extLst>
                  <a:ext uri="{FF2B5EF4-FFF2-40B4-BE49-F238E27FC236}">
                    <a16:creationId xmlns:a16="http://schemas.microsoft.com/office/drawing/2014/main" xmlns="" id="{C7B06E7E-5153-49C0-9D38-D50C131FE73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860775" y="235619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8" name="Straight Connector 12">
                <a:extLst>
                  <a:ext uri="{FF2B5EF4-FFF2-40B4-BE49-F238E27FC236}">
                    <a16:creationId xmlns:a16="http://schemas.microsoft.com/office/drawing/2014/main" xmlns="" id="{FCD20FD9-3DCB-4561-BCD2-36922A3F346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0241097" y="2359055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9" name="Straight Connector 12">
                <a:extLst>
                  <a:ext uri="{FF2B5EF4-FFF2-40B4-BE49-F238E27FC236}">
                    <a16:creationId xmlns:a16="http://schemas.microsoft.com/office/drawing/2014/main" xmlns="" id="{7DF6CCC4-9D7D-408A-A16D-2AF72167B51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0577950" y="235619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00" name="Straight Connector 12">
                <a:extLst>
                  <a:ext uri="{FF2B5EF4-FFF2-40B4-BE49-F238E27FC236}">
                    <a16:creationId xmlns:a16="http://schemas.microsoft.com/office/drawing/2014/main" xmlns="" id="{7EB8C386-9802-418E-8FDE-BFF693B4C31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0913515" y="235619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01" name="Straight Connector 12">
                <a:extLst>
                  <a:ext uri="{FF2B5EF4-FFF2-40B4-BE49-F238E27FC236}">
                    <a16:creationId xmlns:a16="http://schemas.microsoft.com/office/drawing/2014/main" xmlns="" id="{218B8C0C-6CCE-46BE-A93F-E865F2FD9F4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1242494" y="235619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0" name="Straight Connector 12">
                <a:extLst>
                  <a:ext uri="{FF2B5EF4-FFF2-40B4-BE49-F238E27FC236}">
                    <a16:creationId xmlns:a16="http://schemas.microsoft.com/office/drawing/2014/main" xmlns="" id="{53850DA1-323C-45A8-9365-B893A44D6A5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463762" y="235619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21" name="Straight Connector 12">
                <a:extLst>
                  <a:ext uri="{FF2B5EF4-FFF2-40B4-BE49-F238E27FC236}">
                    <a16:creationId xmlns:a16="http://schemas.microsoft.com/office/drawing/2014/main" xmlns="" id="{82C33C03-0B10-439F-BC8B-DD058DE3702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493501" y="234510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5" name="Straight Connector 12">
                <a:extLst>
                  <a:ext uri="{FF2B5EF4-FFF2-40B4-BE49-F238E27FC236}">
                    <a16:creationId xmlns:a16="http://schemas.microsoft.com/office/drawing/2014/main" xmlns="" id="{82C33C03-0B10-439F-BC8B-DD058DE3702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143847" y="2381832"/>
                <a:ext cx="0" cy="4025169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cxnSp>
        <p:nvCxnSpPr>
          <p:cNvPr id="35" name="Straight Arrow Connector 34"/>
          <p:cNvCxnSpPr/>
          <p:nvPr/>
        </p:nvCxnSpPr>
        <p:spPr bwMode="auto">
          <a:xfrm flipH="1" flipV="1">
            <a:off x="2828832" y="4169989"/>
            <a:ext cx="1774" cy="24737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2001095" y="4392154"/>
            <a:ext cx="170354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Jan 28</a:t>
            </a:r>
          </a:p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Open Issues </a:t>
            </a:r>
            <a:r>
              <a:rPr lang="en-US" sz="1400" dirty="0" smtClean="0"/>
              <a:t>ready</a:t>
            </a:r>
          </a:p>
          <a:p>
            <a:pPr algn="ctr"/>
            <a:r>
              <a:rPr lang="en-US" sz="1400" dirty="0" smtClean="0"/>
              <a:t>Short Post Disc Close</a:t>
            </a:r>
            <a:endParaRPr lang="en-US" sz="1400" dirty="0"/>
          </a:p>
        </p:txBody>
      </p:sp>
      <p:cxnSp>
        <p:nvCxnSpPr>
          <p:cNvPr id="190" name="Straight Arrow Connector 189"/>
          <p:cNvCxnSpPr/>
          <p:nvPr/>
        </p:nvCxnSpPr>
        <p:spPr bwMode="auto">
          <a:xfrm flipV="1">
            <a:off x="3704639" y="4168589"/>
            <a:ext cx="105469" cy="102378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95" name="TextBox 194"/>
          <p:cNvSpPr txBox="1"/>
          <p:nvPr/>
        </p:nvSpPr>
        <p:spPr>
          <a:xfrm>
            <a:off x="3040724" y="5192373"/>
            <a:ext cx="1121846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Feb 9</a:t>
            </a:r>
          </a:p>
          <a:p>
            <a:pPr algn="ctr"/>
            <a:r>
              <a:rPr lang="en-US" sz="1400" dirty="0" smtClean="0"/>
              <a:t>Rap provide </a:t>
            </a:r>
          </a:p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Input</a:t>
            </a:r>
            <a:r>
              <a:rPr lang="en-US" sz="1400" b="1" dirty="0">
                <a:solidFill>
                  <a:srgbClr val="FF0000"/>
                </a:solidFill>
              </a:rPr>
              <a:t> </a:t>
            </a:r>
            <a:r>
              <a:rPr lang="en-US" sz="1400" b="1" dirty="0" smtClean="0">
                <a:solidFill>
                  <a:srgbClr val="FF0000"/>
                </a:solidFill>
              </a:rPr>
              <a:t>Forms </a:t>
            </a:r>
          </a:p>
          <a:p>
            <a:pPr algn="ctr"/>
            <a:r>
              <a:rPr lang="en-US" sz="1400" dirty="0" smtClean="0"/>
              <a:t>To address </a:t>
            </a:r>
          </a:p>
          <a:p>
            <a:pPr algn="ctr"/>
            <a:r>
              <a:rPr lang="en-US" sz="1400" dirty="0" smtClean="0"/>
              <a:t>Open Issues</a:t>
            </a:r>
          </a:p>
        </p:txBody>
      </p:sp>
      <p:cxnSp>
        <p:nvCxnSpPr>
          <p:cNvPr id="221" name="Straight Arrow Connector 220"/>
          <p:cNvCxnSpPr/>
          <p:nvPr/>
        </p:nvCxnSpPr>
        <p:spPr bwMode="auto">
          <a:xfrm flipH="1" flipV="1">
            <a:off x="4131569" y="4168589"/>
            <a:ext cx="274852" cy="46903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22" name="TextBox 221"/>
          <p:cNvSpPr txBox="1"/>
          <p:nvPr/>
        </p:nvSpPr>
        <p:spPr>
          <a:xfrm>
            <a:off x="4131811" y="4683843"/>
            <a:ext cx="1104661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Feb 14</a:t>
            </a:r>
          </a:p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Deadline</a:t>
            </a:r>
          </a:p>
          <a:p>
            <a:pPr algn="ctr"/>
            <a:r>
              <a:rPr lang="en-US" sz="1400" dirty="0" smtClean="0"/>
              <a:t>A: Company </a:t>
            </a:r>
          </a:p>
          <a:p>
            <a:pPr algn="ctr"/>
            <a:r>
              <a:rPr lang="en-US" sz="1400" dirty="0" smtClean="0"/>
              <a:t>Input in </a:t>
            </a:r>
          </a:p>
          <a:p>
            <a:pPr algn="ctr"/>
            <a:r>
              <a:rPr lang="en-US" sz="1400" dirty="0" smtClean="0"/>
              <a:t>Input forms</a:t>
            </a:r>
          </a:p>
          <a:p>
            <a:pPr algn="ctr"/>
            <a:r>
              <a:rPr lang="en-US" sz="1400" dirty="0" smtClean="0"/>
              <a:t>B: </a:t>
            </a:r>
            <a:r>
              <a:rPr lang="en-US" sz="1400" dirty="0" err="1" smtClean="0"/>
              <a:t>Tdoc</a:t>
            </a:r>
            <a:endParaRPr lang="en-US" sz="1400" dirty="0" smtClean="0"/>
          </a:p>
          <a:p>
            <a:pPr algn="ctr"/>
            <a:r>
              <a:rPr lang="en-US" sz="1400" dirty="0" smtClean="0"/>
              <a:t>Submission</a:t>
            </a:r>
          </a:p>
          <a:p>
            <a:pPr algn="ctr"/>
            <a:r>
              <a:rPr lang="en-US" sz="1400" dirty="0" smtClean="0"/>
              <a:t>R2 117-E</a:t>
            </a:r>
          </a:p>
        </p:txBody>
      </p:sp>
      <p:sp>
        <p:nvSpPr>
          <p:cNvPr id="224" name="Rectangle: Rounded Corners 307">
            <a:extLst>
              <a:ext uri="{FF2B5EF4-FFF2-40B4-BE49-F238E27FC236}">
                <a16:creationId xmlns:a16="http://schemas.microsoft.com/office/drawing/2014/main" xmlns="" id="{5762C5A1-6B09-476E-816A-26B47B8C3050}"/>
              </a:ext>
            </a:extLst>
          </p:cNvPr>
          <p:cNvSpPr/>
          <p:nvPr/>
        </p:nvSpPr>
        <p:spPr>
          <a:xfrm>
            <a:off x="9271452" y="2965372"/>
            <a:ext cx="256712" cy="474632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Ad hoc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78981" y="4563477"/>
            <a:ext cx="719523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Towards R2 117-E</a:t>
            </a:r>
          </a:p>
          <a:p>
            <a:r>
              <a:rPr lang="en-US" sz="1400" dirty="0" smtClean="0"/>
              <a:t>For groups of pre-identified Open issues</a:t>
            </a:r>
          </a:p>
          <a:p>
            <a:pPr marL="285750" indent="-285750">
              <a:buFontTx/>
              <a:buChar char="-"/>
            </a:pPr>
            <a:r>
              <a:rPr lang="en-US" sz="1400" dirty="0" smtClean="0"/>
              <a:t>Assigned rapporteurs provide input forms (one per group of Open issues). FEB 9</a:t>
            </a:r>
          </a:p>
          <a:p>
            <a:pPr marL="285750" indent="-285750">
              <a:buFontTx/>
              <a:buChar char="-"/>
            </a:pPr>
            <a:r>
              <a:rPr lang="en-US" sz="1400" dirty="0" smtClean="0"/>
              <a:t>Companies provide their input in the input forms FEB 9-14</a:t>
            </a:r>
          </a:p>
          <a:p>
            <a:pPr marL="285750" indent="-285750">
              <a:buFontTx/>
              <a:buChar char="-"/>
            </a:pPr>
            <a:r>
              <a:rPr lang="en-US" sz="1400" dirty="0" smtClean="0"/>
              <a:t>This is similar to any offline discussion. </a:t>
            </a:r>
          </a:p>
          <a:p>
            <a:pPr marL="285750" indent="-285750">
              <a:buFontTx/>
              <a:buChar char="-"/>
            </a:pPr>
            <a:r>
              <a:rPr lang="en-US" sz="1400" dirty="0" smtClean="0"/>
              <a:t>NO </a:t>
            </a:r>
            <a:r>
              <a:rPr lang="en-US" sz="1400" dirty="0" err="1" smtClean="0"/>
              <a:t>Tdocs</a:t>
            </a:r>
            <a:r>
              <a:rPr lang="en-US" sz="1400" dirty="0" smtClean="0"/>
              <a:t> shall be submitted with contents that overlaps with any Open issue input forms</a:t>
            </a:r>
          </a:p>
          <a:p>
            <a:pPr marL="285750" indent="-285750">
              <a:buFontTx/>
              <a:buChar char="-"/>
            </a:pPr>
            <a:r>
              <a:rPr lang="en-US" sz="1400" dirty="0" smtClean="0"/>
              <a:t>The Rapporteur may organize the input and propose ways forward. </a:t>
            </a:r>
            <a:endParaRPr lang="en-US" sz="1400" dirty="0"/>
          </a:p>
          <a:p>
            <a:r>
              <a:rPr lang="en-US" sz="1400" b="1" dirty="0" smtClean="0"/>
              <a:t>NOTE</a:t>
            </a:r>
            <a:r>
              <a:rPr lang="en-US" sz="1400" dirty="0" smtClean="0"/>
              <a:t> that Open issues must be identified, and rapporteurs assigned </a:t>
            </a:r>
            <a:r>
              <a:rPr lang="en-US" sz="1400" b="1" dirty="0" smtClean="0">
                <a:solidFill>
                  <a:srgbClr val="FF0000"/>
                </a:solidFill>
              </a:rPr>
              <a:t>at 116bis-E at latest Jan 28. </a:t>
            </a:r>
          </a:p>
          <a:p>
            <a:endParaRPr lang="en-US" sz="1400" dirty="0"/>
          </a:p>
          <a:p>
            <a:r>
              <a:rPr lang="en-US" sz="1400" dirty="0" smtClean="0"/>
              <a:t>There may be cases when rapporteur provides initial proposals, e.g. for detailed issues in a CR.</a:t>
            </a:r>
          </a:p>
        </p:txBody>
      </p:sp>
    </p:spTree>
    <p:extLst>
      <p:ext uri="{BB962C8B-B14F-4D97-AF65-F5344CB8AC3E}">
        <p14:creationId xmlns:p14="http://schemas.microsoft.com/office/powerpoint/2010/main" val="284884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46138</TotalTime>
  <Words>507</Words>
  <Application>Microsoft Office PowerPoint</Application>
  <PresentationFormat>Custom</PresentationFormat>
  <Paragraphs>235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RAN2 planning 2022 H1</vt:lpstr>
      <vt:lpstr>ASN.1 Ad-Hoc</vt:lpstr>
      <vt:lpstr>R2 Plan 2022 H1</vt:lpstr>
      <vt:lpstr>Coordinated Input to R2 117-E Proposal To Close Open Issues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Johan Johansson (RAN2 Chairman)</dc:creator>
  <cp:keywords>CTPClassification=CTP_NT</cp:keywords>
  <cp:lastModifiedBy>Johan Johansson</cp:lastModifiedBy>
  <cp:revision>641</cp:revision>
  <dcterms:created xsi:type="dcterms:W3CDTF">2018-05-24T11:49:12Z</dcterms:created>
  <dcterms:modified xsi:type="dcterms:W3CDTF">2022-01-17T09:58:10Z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