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RAN2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Meeting 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#111-e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R2-2008046</a:t>
            </a:r>
            <a: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Online, August 17th - 28th,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436100" cy="1655762"/>
          </a:xfrm>
        </p:spPr>
        <p:txBody>
          <a:bodyPr>
            <a:normAutofit/>
          </a:bodyPr>
          <a:lstStyle/>
          <a:p>
            <a:pPr indent="-1800000" algn="l" hangingPunct="0"/>
            <a:endParaRPr lang="fi-FI" dirty="0"/>
          </a:p>
          <a:p>
            <a:pPr indent="-1800000"/>
            <a:endParaRPr lang="fi-FI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23415"/>
              </p:ext>
            </p:extLst>
          </p:nvPr>
        </p:nvGraphicFramePr>
        <p:xfrm>
          <a:off x="1673524" y="3436987"/>
          <a:ext cx="9161251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1676"/>
                <a:gridCol w="729957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altLang="zh-CN" sz="2000" b="1" dirty="0" smtClean="0">
                          <a:solidFill>
                            <a:schemeClr val="tx1"/>
                          </a:solidFill>
                        </a:rPr>
                        <a:t>Title: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2000" b="0" dirty="0" smtClean="0">
                          <a:solidFill>
                            <a:schemeClr val="tx1"/>
                          </a:solidFill>
                        </a:rPr>
                        <a:t>General considerations on working for NR SL relay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2000" b="1" dirty="0" smtClean="0">
                          <a:solidFill>
                            <a:schemeClr val="tx1"/>
                          </a:solidFill>
                        </a:rPr>
                        <a:t>Source: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b="0" dirty="0" smtClean="0">
                          <a:solidFill>
                            <a:schemeClr val="tx1"/>
                          </a:solidFill>
                        </a:rPr>
                        <a:t>Huawei, HiSilicon, Apple, CMCC, China Telecom, China Unicom, </a:t>
                      </a:r>
                      <a:r>
                        <a:rPr lang="en-GB" altLang="zh-CN" sz="2000" b="0" dirty="0" err="1" smtClean="0">
                          <a:solidFill>
                            <a:schemeClr val="tx1"/>
                          </a:solidFill>
                        </a:rPr>
                        <a:t>MediaTek</a:t>
                      </a:r>
                      <a:r>
                        <a:rPr lang="en-GB" altLang="zh-CN" sz="2000" b="0" dirty="0" smtClean="0">
                          <a:solidFill>
                            <a:schemeClr val="tx1"/>
                          </a:solidFill>
                        </a:rPr>
                        <a:t> Inc., Sharp, </a:t>
                      </a:r>
                      <a:r>
                        <a:rPr lang="en-GB" altLang="zh-CN" sz="2000" b="0" dirty="0" err="1" smtClean="0">
                          <a:solidFill>
                            <a:schemeClr val="tx1"/>
                          </a:solidFill>
                        </a:rPr>
                        <a:t>Spreadtrum</a:t>
                      </a:r>
                      <a:r>
                        <a:rPr lang="en-GB" altLang="zh-CN" sz="2000" b="0" dirty="0" smtClean="0">
                          <a:solidFill>
                            <a:schemeClr val="tx1"/>
                          </a:solidFill>
                        </a:rPr>
                        <a:t>, Xiaomi, ZTE Corporation, </a:t>
                      </a:r>
                      <a:r>
                        <a:rPr lang="en-GB" altLang="zh-CN" sz="2000" b="0" dirty="0" err="1" smtClean="0">
                          <a:solidFill>
                            <a:schemeClr val="tx1"/>
                          </a:solidFill>
                        </a:rPr>
                        <a:t>Sanechips</a:t>
                      </a:r>
                      <a:endParaRPr lang="en-GB" altLang="zh-CN" sz="2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altLang="zh-CN" sz="2000" b="1" dirty="0" smtClean="0">
                          <a:solidFill>
                            <a:schemeClr val="tx1"/>
                          </a:solidFill>
                        </a:rPr>
                        <a:t>Agenda Item: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altLang="zh-CN" sz="2000" b="0" dirty="0" smtClean="0">
                          <a:solidFill>
                            <a:schemeClr val="tx1"/>
                          </a:solidFill>
                        </a:rPr>
                        <a:t>8.7.2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431F8E-23A1-424D-A570-BF6055CA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fi-FI" altLang="zh-CN" dirty="0" smtClean="0"/>
              <a:t>Proposals for discussion and agreement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3CD60A-28A9-4D64-B133-4FD411C75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Proposal 1: </a:t>
            </a:r>
            <a:r>
              <a:rPr lang="en-US" altLang="zh-CN" dirty="0" smtClean="0"/>
              <a:t>In </a:t>
            </a:r>
            <a:r>
              <a:rPr lang="en-US" altLang="zh-CN" dirty="0"/>
              <a:t>SI phase, RAN2 can first focus </a:t>
            </a:r>
            <a:r>
              <a:rPr lang="en-US" altLang="zh-CN" dirty="0" smtClean="0"/>
              <a:t>on </a:t>
            </a:r>
            <a:r>
              <a:rPr lang="en-US" altLang="zh-CN" dirty="0"/>
              <a:t>U2N relay and </a:t>
            </a:r>
            <a:r>
              <a:rPr lang="en-US" altLang="zh-CN" dirty="0" smtClean="0"/>
              <a:t>U2U </a:t>
            </a:r>
            <a:r>
              <a:rPr lang="en-US" altLang="zh-CN" dirty="0"/>
              <a:t>issues with similar solutions of </a:t>
            </a:r>
            <a:r>
              <a:rPr lang="en-US" altLang="zh-CN" dirty="0" smtClean="0"/>
              <a:t>U2N.</a:t>
            </a:r>
            <a:r>
              <a:rPr lang="en-US" altLang="zh-CN" dirty="0"/>
              <a:t> </a:t>
            </a:r>
            <a:r>
              <a:rPr lang="en-US" altLang="zh-CN" dirty="0" smtClean="0"/>
              <a:t>After </a:t>
            </a:r>
            <a:r>
              <a:rPr lang="en-US" altLang="zh-CN" dirty="0"/>
              <a:t>that, RAN2 study issues specific to U2U design if time allowed in SI phase, with </a:t>
            </a:r>
            <a:r>
              <a:rPr lang="en-US" altLang="zh-CN" dirty="0" smtClean="0"/>
              <a:t>leftovers </a:t>
            </a:r>
            <a:r>
              <a:rPr lang="en-US" altLang="zh-CN" dirty="0"/>
              <a:t>to be addressed in WI phase. </a:t>
            </a:r>
            <a:endParaRPr lang="en-US" altLang="zh-CN" dirty="0" smtClean="0"/>
          </a:p>
          <a:p>
            <a:endParaRPr lang="en-US" altLang="zh-CN" i="1" dirty="0" smtClean="0"/>
          </a:p>
          <a:p>
            <a:r>
              <a:rPr lang="en-US" altLang="zh-CN" dirty="0"/>
              <a:t>Proposal 2: For L2 and L3 relay evaluation, RAN2 </a:t>
            </a:r>
            <a:r>
              <a:rPr lang="en-US" altLang="zh-CN" dirty="0" smtClean="0"/>
              <a:t>study </a:t>
            </a:r>
            <a:r>
              <a:rPr lang="en-US" altLang="zh-CN" dirty="0"/>
              <a:t>and capture the solutions for both L2 and L3 </a:t>
            </a:r>
            <a:r>
              <a:rPr lang="en-US" altLang="zh-CN" dirty="0" smtClean="0"/>
              <a:t>relay </a:t>
            </a:r>
            <a:r>
              <a:rPr lang="en-US" altLang="zh-CN" dirty="0"/>
              <a:t>respectively first.  After that, the evaluation can be done to check whether each solution can fulfill the requirements. </a:t>
            </a:r>
          </a:p>
          <a:p>
            <a:endParaRPr lang="zh-CN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204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13005</TotalTime>
  <Words>128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Calibri Light</vt:lpstr>
      <vt:lpstr>Office Theme</vt:lpstr>
      <vt:lpstr>3GPP TSG RAN2 Meeting #111-e   R2-2008046 Online, August 17th - 28th, 2020 </vt:lpstr>
      <vt:lpstr>Proposals for discussion and 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Wangrui (Rui)</dc:creator>
  <cp:lastModifiedBy>Huawei</cp:lastModifiedBy>
  <cp:revision>37</cp:revision>
  <dcterms:created xsi:type="dcterms:W3CDTF">2020-06-30T12:06:29Z</dcterms:created>
  <dcterms:modified xsi:type="dcterms:W3CDTF">2020-08-07T05:33:24Z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(3)oRkU+wRaAxYJ6V1OqhKUZWAgnc1+84gnqIb1MMXjLdtOyedRa8IuHosIzzdyrOKTwmXj3+AR
ffLxJ7SrQ1UvQKKlBd4pR+kh+Wi8v8xqmtrGMmWwqbbqwiw3pe2cyFQL1ZQQmPgD0Dtvvprt
Wv0QAijny9T9wzTrlPCIrlKUsjIITtiZTnFGvJa2OcPzT7PcqnvFu1OS1ycg7Ik5ZoeH1ht8
sF19DFv/OlCu79X0Bo</vt:lpwstr>
  </property>
  <property fmtid="{D5CDD505-2E9C-101B-9397-08002B2CF9AE}" pid="3" name="_2015_ms_pID_7253431">
    <vt:lpwstr>vQWVAYo3TY7Xli0re4LK3zOWJGoWi8K8nlNPi8l20kZJDQ6ZpsY0Rw
i3hdsGEZ870cW8NL5RsqrthAHaFaamCLKOH6i/+4OVH6FqSSWD/6AwTPw9UTYmwO2gvtqYzo
P9gE7m2MQfMKp66LKhBzROsnfSVinzESdl0GFK3+Y0SItXqNsoCBwvRIDbUYcyrAOeB7KAZZ
RYY8Rj9QLowSgaFSrw0hNmhF0iPlkHfeHfYT</vt:lpwstr>
  </property>
  <property fmtid="{D5CDD505-2E9C-101B-9397-08002B2CF9AE}" pid="4" name="_2015_ms_pID_7253432">
    <vt:lpwstr>mw==</vt:lpwstr>
  </property>
</Properties>
</file>