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1" r:id="rId2"/>
    <p:sldId id="286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6600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08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34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4D0C6-40D6-4504-A6D9-271088A03912}" type="datetimeFigureOut">
              <a:rPr lang="ko-KR" altLang="en-US" smtClean="0"/>
              <a:t>2019-04-10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FA589-747A-4B4A-A54F-0B8FAA754C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22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LG스마트체2.0 Regular" panose="020B0600000101010101" pitchFamily="50" charset="-127"/>
                <a:ea typeface="LG스마트체2.0 Regular" panose="020B0600000101010101" pitchFamily="50" charset="-127"/>
              </a:defRPr>
            </a:lvl1pPr>
          </a:lstStyle>
          <a:p>
            <a:fld id="{B61BEF0D-F0BB-DE4B-95CE-6DB70DBA9567}" type="datetimeFigureOut">
              <a:rPr lang="en-US" smtClean="0"/>
              <a:pPr/>
              <a:t>4/10/2019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LG스마트체2.0 Regular" panose="020B0600000101010101" pitchFamily="50" charset="-127"/>
                <a:ea typeface="LG스마트체2.0 Regular" panose="020B0600000101010101" pitchFamily="50" charset="-127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FEFFFF"/>
                </a:solidFill>
                <a:latin typeface="LG스마트체2.0 Regular" panose="020B0600000101010101" pitchFamily="50" charset="-127"/>
                <a:ea typeface="LG스마트체2.0 Regular" panose="020B0600000101010101" pitchFamily="50" charset="-127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LG스마트체2.0 SemiBold" panose="020B0600000101010101" pitchFamily="50" charset="-127"/>
          <a:ea typeface="LG스마트체2.0 SemiBold" panose="020B0600000101010101" pitchFamily="50" charset="-127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Report </a:t>
            </a:r>
            <a:r>
              <a:rPr lang="en-US" altLang="ko-KR" dirty="0" smtClean="0"/>
              <a:t>of Offline #702:</a:t>
            </a:r>
            <a:br>
              <a:rPr lang="en-US" altLang="ko-KR" dirty="0" smtClean="0"/>
            </a:br>
            <a:r>
              <a:rPr lang="en-US" altLang="ko-KR" dirty="0" smtClean="0"/>
              <a:t>Explicit PC5 RRC Connection Establishment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ko-KR" dirty="0" smtClean="0"/>
          </a:p>
          <a:p>
            <a:r>
              <a:rPr lang="en-US" altLang="ko-KR" dirty="0" smtClean="0"/>
              <a:t>LG Electronics Inc. (Rapporteur)</a:t>
            </a: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2000" y="220133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ko-KR" b="1" dirty="0"/>
              <a:t>3GPP TSG-RAN WG2 Meeting #105bis	</a:t>
            </a:r>
            <a:endParaRPr lang="en-GB" altLang="ko-KR" b="1" dirty="0" smtClean="0"/>
          </a:p>
          <a:p>
            <a:r>
              <a:rPr lang="en-GB" altLang="ko-KR" b="1" dirty="0" smtClean="0"/>
              <a:t>Xi’an</a:t>
            </a:r>
            <a:r>
              <a:rPr lang="en-GB" altLang="ko-KR" b="1" dirty="0"/>
              <a:t>, China, 8-12 April 2019</a:t>
            </a:r>
            <a:endParaRPr lang="ko-KR" altLang="ko-KR" dirty="0"/>
          </a:p>
          <a:p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412273" y="220133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b="1" smtClean="0"/>
              <a:t>R2-1905327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3308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862667" y="124577"/>
            <a:ext cx="8911687" cy="128089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Challenging issues for PC5-RRC message exchange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862667" y="1405467"/>
            <a:ext cx="9641945" cy="5367866"/>
          </a:xfrm>
        </p:spPr>
        <p:txBody>
          <a:bodyPr>
            <a:normAutofit fontScale="85000" lnSpcReduction="10000"/>
          </a:bodyPr>
          <a:lstStyle/>
          <a:p>
            <a:r>
              <a:rPr lang="en-US" altLang="ko-KR" dirty="0" smtClean="0"/>
              <a:t>PC5-RRC connection is needed to establish SL UE context</a:t>
            </a:r>
          </a:p>
          <a:p>
            <a:pPr lvl="1"/>
            <a:r>
              <a:rPr lang="en-US" altLang="ko-KR" dirty="0" smtClean="0"/>
              <a:t>Synchronization of SL UE context between two UEs is supported by the concept of PC5-RRC connection</a:t>
            </a:r>
          </a:p>
          <a:p>
            <a:pPr lvl="2"/>
            <a:r>
              <a:rPr lang="en-US" altLang="ko-KR" dirty="0" smtClean="0"/>
              <a:t>Need for PC5-RRC state is FFS.</a:t>
            </a:r>
          </a:p>
          <a:p>
            <a:pPr lvl="3"/>
            <a:r>
              <a:rPr lang="en-US" altLang="ko-KR" dirty="0" smtClean="0"/>
              <a:t>Option 1: Define PC5-RRC state for </a:t>
            </a:r>
            <a:r>
              <a:rPr lang="en-US" altLang="ko-KR" dirty="0"/>
              <a:t>unicast operation</a:t>
            </a:r>
            <a:endParaRPr lang="en-US" altLang="ko-KR" dirty="0" smtClean="0"/>
          </a:p>
          <a:p>
            <a:pPr lvl="3"/>
            <a:r>
              <a:rPr lang="en-US" altLang="ko-KR" dirty="0" smtClean="0"/>
              <a:t>Option 2: Refer to PC5-S state for unicast operation</a:t>
            </a:r>
          </a:p>
          <a:p>
            <a:pPr lvl="2"/>
            <a:r>
              <a:rPr lang="en-US" altLang="ko-KR" dirty="0" smtClean="0"/>
              <a:t>SL UE context may include at least SL UE capability of the destination UE.</a:t>
            </a:r>
          </a:p>
          <a:p>
            <a:pPr lvl="3"/>
            <a:r>
              <a:rPr lang="en-US" altLang="ko-KR" dirty="0" smtClean="0"/>
              <a:t>FFS whether AS configuration information can be also stored in SL UE context.</a:t>
            </a:r>
          </a:p>
          <a:p>
            <a:pPr lvl="2"/>
            <a:r>
              <a:rPr lang="en-US" altLang="ko-KR" dirty="0" smtClean="0"/>
              <a:t>UE context is per destination UE</a:t>
            </a:r>
          </a:p>
          <a:p>
            <a:pPr lvl="3"/>
            <a:r>
              <a:rPr lang="en-US" altLang="ko-KR" dirty="0"/>
              <a:t>It is considered that UE may store UE capability of the </a:t>
            </a:r>
            <a:r>
              <a:rPr lang="en-US" altLang="ko-KR" dirty="0" smtClean="0"/>
              <a:t>destination UE </a:t>
            </a:r>
            <a:r>
              <a:rPr lang="en-US" altLang="ko-KR" dirty="0"/>
              <a:t>for a newly coming service between UEs in unicast.</a:t>
            </a:r>
          </a:p>
          <a:p>
            <a:pPr lvl="3"/>
            <a:r>
              <a:rPr lang="en-US" altLang="ko-KR" dirty="0" smtClean="0"/>
              <a:t>It may depend on SA2 discussion related to layer-2 ID allocation. RAN2 will come back if there is a problem based on SA2 progress.</a:t>
            </a:r>
          </a:p>
          <a:p>
            <a:pPr lvl="2"/>
            <a:r>
              <a:rPr lang="en-US" altLang="ko-KR" dirty="0" smtClean="0"/>
              <a:t>FFS whether explicit PC5-RRC connection establishment procedure is needed or not.</a:t>
            </a:r>
          </a:p>
          <a:p>
            <a:r>
              <a:rPr lang="en-US" altLang="ko-KR" dirty="0" smtClean="0"/>
              <a:t>Security aspect may not be a key issue for selecting the identified options.</a:t>
            </a:r>
          </a:p>
          <a:p>
            <a:pPr lvl="1"/>
            <a:r>
              <a:rPr lang="en-US" altLang="ko-KR" dirty="0" smtClean="0"/>
              <a:t>We can come back after SA3 progress.</a:t>
            </a:r>
          </a:p>
        </p:txBody>
      </p:sp>
    </p:spTree>
    <p:extLst>
      <p:ext uri="{BB962C8B-B14F-4D97-AF65-F5344CB8AC3E}">
        <p14:creationId xmlns:p14="http://schemas.microsoft.com/office/powerpoint/2010/main" val="283283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줄기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3305</TotalTime>
  <Words>195</Words>
  <Application>Microsoft Office PowerPoint</Application>
  <PresentationFormat>와이드스크린</PresentationFormat>
  <Paragraphs>20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HY중고딕</vt:lpstr>
      <vt:lpstr>LG스마트체2.0 Regular</vt:lpstr>
      <vt:lpstr>LG스마트체2.0 SemiBold</vt:lpstr>
      <vt:lpstr>맑은 고딕</vt:lpstr>
      <vt:lpstr>Arial</vt:lpstr>
      <vt:lpstr>Century Gothic</vt:lpstr>
      <vt:lpstr>Wingdings 3</vt:lpstr>
      <vt:lpstr>줄기</vt:lpstr>
      <vt:lpstr>Report of Offline #702: Explicit PC5 RRC Connection Establishment</vt:lpstr>
      <vt:lpstr>Challenging issues for PC5-RRC message exchange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Overhead reduction</dc:title>
  <dc:creator>SunYoung, LEE</dc:creator>
  <cp:lastModifiedBy>LG (Youngdae)</cp:lastModifiedBy>
  <cp:revision>279</cp:revision>
  <dcterms:created xsi:type="dcterms:W3CDTF">2018-12-17T00:21:52Z</dcterms:created>
  <dcterms:modified xsi:type="dcterms:W3CDTF">2019-04-10T08:56:16Z</dcterms:modified>
</cp:coreProperties>
</file>