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8" r:id="rId6"/>
    <p:sldId id="26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93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53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53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96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606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889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965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875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015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435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71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5BC4B-34D6-4B9C-A481-6000909B8AD4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E656D-FB7A-40FB-A5AF-965E3D297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0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[V2X CB-704] </a:t>
            </a:r>
            <a:r>
              <a:rPr lang="en-US" altLang="zh-CN" dirty="0" err="1" smtClean="0"/>
              <a:t>SidelinkUEInformation</a:t>
            </a:r>
            <a:r>
              <a:rPr lang="en-US" altLang="zh-CN" dirty="0" smtClean="0"/>
              <a:t> Correction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223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14524"/>
            <a:ext cx="10515600" cy="362415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/>
              <a:t>The main diff between the two scenarios is: in scenario-1, one can have a PC5-carrier in SIB21-only but not in SIB-26</a:t>
            </a:r>
          </a:p>
          <a:p>
            <a:pPr>
              <a:lnSpc>
                <a:spcPct val="100000"/>
              </a:lnSpc>
            </a:pPr>
            <a:r>
              <a:rPr lang="en-US" altLang="zh-CN" sz="2400" dirty="0" smtClean="0"/>
              <a:t>Scenario-1 and Scenario-2 means one can have a PC5-carrier in SIB26-only but not in SIB-21, which anyway will happen due to the SIB21 size limitation </a:t>
            </a:r>
          </a:p>
          <a:p>
            <a:pPr>
              <a:lnSpc>
                <a:spcPct val="100000"/>
              </a:lnSpc>
            </a:pPr>
            <a:r>
              <a:rPr lang="en-US" altLang="zh-CN" sz="2400" dirty="0" smtClean="0"/>
              <a:t>NOTE: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The </a:t>
            </a:r>
            <a:r>
              <a:rPr lang="en-US" altLang="zh-CN" sz="2000" dirty="0"/>
              <a:t>R15-specific configurations (for CA, duplication..) are in </a:t>
            </a:r>
            <a:r>
              <a:rPr lang="en-US" altLang="zh-CN" sz="2000" dirty="0" smtClean="0"/>
              <a:t>SIB26 only!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The Release-specific carrier issue is only for R15 </a:t>
            </a:r>
            <a:r>
              <a:rPr lang="en-US" altLang="zh-CN" sz="2000" dirty="0" err="1" smtClean="0"/>
              <a:t>Ues</a:t>
            </a:r>
            <a:r>
              <a:rPr lang="en-US" altLang="zh-CN" sz="2000" dirty="0" smtClean="0"/>
              <a:t>, since anyway R14 UE can only operate in R14 manner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The Release-specific carrier issue is only for RRC_IDLE UE, since R14 and R15 configuration can be included in dedicated RRC signaling anyway.</a:t>
            </a:r>
          </a:p>
          <a:p>
            <a:pPr>
              <a:lnSpc>
                <a:spcPct val="100000"/>
              </a:lnSpc>
            </a:pPr>
            <a:endParaRPr lang="zh-CN" altLang="en-US" sz="2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3233332" y="1605903"/>
            <a:ext cx="2004682" cy="662536"/>
            <a:chOff x="3935470" y="2276872"/>
            <a:chExt cx="2004682" cy="662536"/>
          </a:xfrm>
        </p:grpSpPr>
        <p:sp>
          <p:nvSpPr>
            <p:cNvPr id="9" name="椭圆 8"/>
            <p:cNvSpPr/>
            <p:nvPr/>
          </p:nvSpPr>
          <p:spPr>
            <a:xfrm>
              <a:off x="3935470" y="2276872"/>
              <a:ext cx="115212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 smtClean="0"/>
                <a:t>SIB21</a:t>
              </a:r>
              <a:endParaRPr 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788024" y="2291336"/>
              <a:ext cx="115212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 smtClean="0"/>
                <a:t>SIB26</a:t>
              </a:r>
              <a:endParaRPr 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41644" y="1600537"/>
            <a:ext cx="2448272" cy="667901"/>
            <a:chOff x="6444208" y="2060848"/>
            <a:chExt cx="2448272" cy="864096"/>
          </a:xfrm>
        </p:grpSpPr>
        <p:sp>
          <p:nvSpPr>
            <p:cNvPr id="7" name="椭圆 6"/>
            <p:cNvSpPr/>
            <p:nvPr/>
          </p:nvSpPr>
          <p:spPr>
            <a:xfrm>
              <a:off x="6444208" y="2060848"/>
              <a:ext cx="2448272" cy="8640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 smtClean="0"/>
                <a:t>SIB26</a:t>
              </a:r>
              <a:endParaRPr 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6660232" y="2168860"/>
              <a:ext cx="115212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mtClean="0"/>
                <a:t>SIB21</a:t>
              </a:r>
              <a:endParaRPr 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690817" y="2587615"/>
            <a:ext cx="1178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Scenario-1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676516" y="2587615"/>
            <a:ext cx="1178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Scenario-2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758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SIB-21-only carrier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If TX-pool configuration is provided for the SIB-21-only carrier</a:t>
            </a:r>
          </a:p>
          <a:p>
            <a:pPr lvl="1"/>
            <a:r>
              <a:rPr lang="en-US" altLang="zh-CN" dirty="0" smtClean="0"/>
              <a:t>For RRC_IDLE, R14 UE and R15 UE can make use of it, </a:t>
            </a:r>
            <a:r>
              <a:rPr lang="en-US" altLang="zh-CN" dirty="0" smtClean="0">
                <a:solidFill>
                  <a:srgbClr val="FF0000"/>
                </a:solidFill>
              </a:rPr>
              <a:t>but only using R14 format, i.e., R14-only carrier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The impact of release-specific carrier is: When a PSID is mapped to carrier A, R15 TX-profile is configured, but the UE would realize that the carrier is R14-only </a:t>
            </a:r>
            <a:r>
              <a:rPr lang="en-US" altLang="zh-CN" dirty="0" smtClean="0"/>
              <a:t>(I.e., either SA2/CT1 to ensure there is no misalignment between NAS/AS configuration, or RAN2 to handle the error case).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If TX-pool configuration is not provided for the </a:t>
            </a:r>
            <a:r>
              <a:rPr lang="en-US" altLang="zh-CN" dirty="0" smtClean="0"/>
              <a:t>SIB-21-only </a:t>
            </a:r>
            <a:r>
              <a:rPr lang="en-US" altLang="zh-CN" dirty="0"/>
              <a:t>carrier</a:t>
            </a:r>
          </a:p>
          <a:p>
            <a:pPr lvl="1"/>
            <a:r>
              <a:rPr lang="en-US" altLang="zh-CN" dirty="0"/>
              <a:t>For RRC_</a:t>
            </a:r>
            <a:r>
              <a:rPr lang="en-US" altLang="zh-CN" dirty="0" smtClean="0"/>
              <a:t>IDLE </a:t>
            </a:r>
            <a:r>
              <a:rPr lang="en-US" altLang="zh-CN" dirty="0"/>
              <a:t>UE, </a:t>
            </a:r>
            <a:r>
              <a:rPr lang="en-US" altLang="zh-CN" dirty="0" smtClean="0"/>
              <a:t>R14 and R15 </a:t>
            </a:r>
            <a:r>
              <a:rPr lang="en-US" altLang="zh-CN" dirty="0"/>
              <a:t>UE </a:t>
            </a:r>
            <a:r>
              <a:rPr lang="en-US" altLang="zh-CN" dirty="0" smtClean="0"/>
              <a:t>cannot </a:t>
            </a:r>
            <a:r>
              <a:rPr lang="en-US" altLang="zh-CN" dirty="0"/>
              <a:t>use the </a:t>
            </a:r>
            <a:r>
              <a:rPr lang="en-US" altLang="zh-CN" dirty="0" smtClean="0"/>
              <a:t>carrier directly</a:t>
            </a:r>
          </a:p>
          <a:p>
            <a:pPr lvl="1"/>
            <a:r>
              <a:rPr lang="en-US" altLang="zh-CN" dirty="0" smtClean="0"/>
              <a:t>But would </a:t>
            </a:r>
            <a:r>
              <a:rPr lang="en-US" altLang="zh-CN" dirty="0"/>
              <a:t>trigger RRC connection establishment to get configuration for the </a:t>
            </a:r>
            <a:r>
              <a:rPr lang="en-US" altLang="zh-CN" dirty="0" smtClean="0"/>
              <a:t>carrier, i.e., </a:t>
            </a:r>
            <a:r>
              <a:rPr lang="en-US" altLang="zh-CN" dirty="0" smtClean="0">
                <a:solidFill>
                  <a:srgbClr val="FF0000"/>
                </a:solidFill>
              </a:rPr>
              <a:t>R14 and R15 UE cannot operate in this carrier under RRC_IDLE state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476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Solution (4354, HW)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</a:pPr>
            <a:r>
              <a:rPr lang="en-GB" altLang="zh-CN" b="1" dirty="0"/>
              <a:t>Option 1:</a:t>
            </a:r>
            <a:r>
              <a:rPr lang="en-GB" altLang="zh-CN" dirty="0"/>
              <a:t> Jointly indexing all the carrier frequencies included in SIB21 and SIB26</a:t>
            </a:r>
            <a:r>
              <a:rPr lang="en-US" altLang="zh-CN" dirty="0"/>
              <a:t> </a:t>
            </a:r>
            <a:r>
              <a:rPr lang="en-GB" altLang="zh-CN" dirty="0"/>
              <a:t>by the ordinal position of their entries. A value in </a:t>
            </a:r>
            <a:r>
              <a:rPr lang="en-GB" altLang="zh-CN" i="1" dirty="0" err="1"/>
              <a:t>carrierFreqCommTx</a:t>
            </a:r>
            <a:r>
              <a:rPr lang="en-GB" altLang="zh-CN" dirty="0"/>
              <a:t>/</a:t>
            </a:r>
            <a:r>
              <a:rPr lang="en-GB" altLang="zh-CN" i="1" dirty="0"/>
              <a:t>v2x-CommRxInterestedFreqList</a:t>
            </a:r>
            <a:r>
              <a:rPr lang="en-GB" altLang="zh-CN" dirty="0"/>
              <a:t> refers to the carrier frequency that corresponds to the entry with the corresponding index in SIB21 or SIB26. </a:t>
            </a:r>
            <a:endParaRPr lang="zh-CN" altLang="zh-CN" dirty="0"/>
          </a:p>
          <a:p>
            <a:pPr lvl="0">
              <a:lnSpc>
                <a:spcPct val="120000"/>
              </a:lnSpc>
            </a:pPr>
            <a:r>
              <a:rPr lang="en-GB" altLang="zh-CN" b="1" dirty="0"/>
              <a:t>Option 2: </a:t>
            </a:r>
            <a:r>
              <a:rPr lang="en-GB" altLang="zh-CN" dirty="0"/>
              <a:t>Jointly indexing the carrier frequencies included in SIB21 and the carrier frequencies </a:t>
            </a:r>
            <a:r>
              <a:rPr lang="en-GB" altLang="zh-CN" dirty="0">
                <a:solidFill>
                  <a:srgbClr val="FF0000"/>
                </a:solidFill>
              </a:rPr>
              <a:t>which are not included in SIB21 but only in SIB26</a:t>
            </a:r>
            <a:r>
              <a:rPr lang="en-GB" altLang="zh-CN" dirty="0"/>
              <a:t>, by the ordinal position of their entries. A value in </a:t>
            </a:r>
            <a:r>
              <a:rPr lang="en-GB" altLang="zh-CN" i="1" dirty="0" err="1"/>
              <a:t>carrierFreqCommTx</a:t>
            </a:r>
            <a:r>
              <a:rPr lang="en-GB" altLang="zh-CN" dirty="0"/>
              <a:t>/</a:t>
            </a:r>
            <a:r>
              <a:rPr lang="en-GB" altLang="zh-CN" i="1" dirty="0"/>
              <a:t>v2x-CommRxInterestedFreqList</a:t>
            </a:r>
            <a:r>
              <a:rPr lang="en-GB" altLang="zh-CN" dirty="0"/>
              <a:t> refers to the carrier frequency that corresponds to the entry with the corresponding index in SIB21 or SIB26. </a:t>
            </a:r>
            <a:endParaRPr lang="zh-CN" altLang="zh-CN" dirty="0"/>
          </a:p>
          <a:p>
            <a:pPr lvl="0">
              <a:lnSpc>
                <a:spcPct val="120000"/>
              </a:lnSpc>
            </a:pPr>
            <a:r>
              <a:rPr lang="en-GB" altLang="zh-CN" b="1" dirty="0"/>
              <a:t>Option 3:</a:t>
            </a:r>
            <a:r>
              <a:rPr lang="en-GB" altLang="zh-CN" dirty="0"/>
              <a:t> </a:t>
            </a:r>
            <a:r>
              <a:rPr lang="en-GB" altLang="zh-CN" dirty="0">
                <a:solidFill>
                  <a:srgbClr val="FF0000"/>
                </a:solidFill>
              </a:rPr>
              <a:t>Place a restriction for the </a:t>
            </a:r>
            <a:r>
              <a:rPr lang="en-GB" altLang="zh-CN" dirty="0" err="1">
                <a:solidFill>
                  <a:srgbClr val="FF0000"/>
                </a:solidFill>
              </a:rPr>
              <a:t>eNB</a:t>
            </a:r>
            <a:r>
              <a:rPr lang="en-GB" altLang="zh-CN" dirty="0">
                <a:solidFill>
                  <a:srgbClr val="FF0000"/>
                </a:solidFill>
              </a:rPr>
              <a:t> configuration that SIB26 must include all the carrier frequencies in SIB21. </a:t>
            </a:r>
            <a:r>
              <a:rPr lang="en-GB" altLang="zh-CN" dirty="0"/>
              <a:t>A value in </a:t>
            </a:r>
            <a:r>
              <a:rPr lang="en-GB" altLang="zh-CN" i="1" dirty="0" err="1"/>
              <a:t>carrierFreqCommTx</a:t>
            </a:r>
            <a:r>
              <a:rPr lang="en-GB" altLang="zh-CN" dirty="0"/>
              <a:t>/</a:t>
            </a:r>
            <a:r>
              <a:rPr lang="en-GB" altLang="zh-CN" i="1" dirty="0"/>
              <a:t>v2x-CommRxInterestedFreqList </a:t>
            </a:r>
            <a:r>
              <a:rPr lang="en-GB" altLang="zh-CN" dirty="0"/>
              <a:t>needs only to indicate the carrier </a:t>
            </a:r>
            <a:r>
              <a:rPr lang="en-GB" altLang="zh-CN" dirty="0" smtClean="0"/>
              <a:t>frequency </a:t>
            </a:r>
            <a:r>
              <a:rPr lang="en-GB" altLang="zh-CN" dirty="0"/>
              <a:t>by indicating the corresponding entry SIB26</a:t>
            </a:r>
            <a:endParaRPr lang="zh-CN" altLang="zh-CN" dirty="0"/>
          </a:p>
          <a:p>
            <a:pPr>
              <a:lnSpc>
                <a:spcPct val="12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7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Q1: Do u think scenario-1 is valid?</a:t>
            </a:r>
          </a:p>
          <a:p>
            <a:pPr lvl="1"/>
            <a:r>
              <a:rPr lang="en-US" altLang="zh-CN" dirty="0" smtClean="0"/>
              <a:t>[HW, E///, </a:t>
            </a:r>
            <a:r>
              <a:rPr lang="en-US" altLang="zh-CN" dirty="0" err="1" smtClean="0"/>
              <a:t>Idt</a:t>
            </a:r>
            <a:r>
              <a:rPr lang="en-US" altLang="zh-CN" dirty="0" smtClean="0"/>
              <a:t>, ITL] SIB21-only carrier should not be configured together with TX pool [QC] no need for scenario-1? [HW] NW would like to have the flex to have sce-1 to put all </a:t>
            </a:r>
            <a:r>
              <a:rPr lang="en-US" altLang="zh-CN" dirty="0" err="1" smtClean="0"/>
              <a:t>Ues</a:t>
            </a:r>
            <a:r>
              <a:rPr lang="en-US" altLang="zh-CN" dirty="0" smtClean="0"/>
              <a:t> into connected mode [Intel] supports HW</a:t>
            </a:r>
          </a:p>
          <a:p>
            <a:r>
              <a:rPr lang="en-US" altLang="zh-CN" dirty="0" smtClean="0"/>
              <a:t>Q2: Which solution to choose?</a:t>
            </a:r>
          </a:p>
          <a:p>
            <a:pPr lvl="1"/>
            <a:r>
              <a:rPr lang="en-US" altLang="zh-CN" dirty="0" smtClean="0"/>
              <a:t>[HW] option-1/2 allows sce-1, but option-3 does not.</a:t>
            </a:r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926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RAN2 to further down-select between the two alternatives</a:t>
            </a:r>
          </a:p>
          <a:p>
            <a:pPr lvl="1"/>
            <a:r>
              <a:rPr lang="en-US" altLang="zh-CN" dirty="0" smtClean="0"/>
              <a:t>Alt-A: </a:t>
            </a:r>
            <a:r>
              <a:rPr lang="en-US" altLang="zh-CN" dirty="0"/>
              <a:t>to allow </a:t>
            </a:r>
            <a:r>
              <a:rPr lang="en-US" altLang="zh-CN" dirty="0" smtClean="0"/>
              <a:t>SIB-21 only carrier, </a:t>
            </a:r>
            <a:r>
              <a:rPr lang="en-US" altLang="zh-CN" dirty="0"/>
              <a:t>but only </a:t>
            </a:r>
            <a:r>
              <a:rPr lang="en-US" altLang="zh-CN" dirty="0" smtClean="0"/>
              <a:t>allows that for </a:t>
            </a:r>
            <a:r>
              <a:rPr lang="en-US" altLang="zh-CN" dirty="0"/>
              <a:t>the case that no TX pool </a:t>
            </a:r>
            <a:r>
              <a:rPr lang="en-US" altLang="zh-CN" dirty="0" smtClean="0"/>
              <a:t>configured </a:t>
            </a:r>
            <a:r>
              <a:rPr lang="en-US" altLang="zh-CN" smtClean="0"/>
              <a:t>in SIB-21 for </a:t>
            </a:r>
            <a:r>
              <a:rPr lang="en-US" altLang="zh-CN" dirty="0"/>
              <a:t>these </a:t>
            </a:r>
            <a:r>
              <a:rPr lang="en-US" altLang="zh-CN" dirty="0" smtClean="0"/>
              <a:t>carriers, i.e., Option-1 or Option-2 of HW proposal is used</a:t>
            </a:r>
            <a:endParaRPr lang="en-US" altLang="zh-CN" dirty="0"/>
          </a:p>
          <a:p>
            <a:pPr lvl="1"/>
            <a:r>
              <a:rPr lang="en-US" altLang="zh-CN" dirty="0" smtClean="0"/>
              <a:t>Alt-B: </a:t>
            </a:r>
            <a:r>
              <a:rPr lang="en-US" altLang="zh-CN" dirty="0"/>
              <a:t>not </a:t>
            </a:r>
            <a:r>
              <a:rPr lang="en-US" altLang="zh-CN" dirty="0" smtClean="0"/>
              <a:t>to allow SIB-21 only carrier, i.e., Option-3 of HW proposal is used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7712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550</Words>
  <Application>Microsoft Office PowerPoint</Application>
  <PresentationFormat>宽屏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[V2X CB-704] SidelinkUEInformation Correction</vt:lpstr>
      <vt:lpstr>Observations</vt:lpstr>
      <vt:lpstr>SIB-21-only carrier</vt:lpstr>
      <vt:lpstr>Solution (4354, HW)</vt:lpstr>
      <vt:lpstr>Discussion</vt:lpstr>
      <vt:lpstr>Proposal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[V2X CB-xxx] PDCP correction</dc:title>
  <dc:creator>OPPO</dc:creator>
  <cp:lastModifiedBy>OPPO</cp:lastModifiedBy>
  <cp:revision>27</cp:revision>
  <dcterms:created xsi:type="dcterms:W3CDTF">2018-10-09T00:52:40Z</dcterms:created>
  <dcterms:modified xsi:type="dcterms:W3CDTF">2018-10-11T03:14:45Z</dcterms:modified>
</cp:coreProperties>
</file>