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938F1-D2F2-439C-98C8-822E6F792D91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52079-9434-493E-BDB1-5D9B7A5909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7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4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907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3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2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505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4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4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38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989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5717E-EEC0-43B6-8234-145BE36C0B47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D810A-88EE-403D-B521-7BE7C2F11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98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Summary of discussion on remaining issues on TX profile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sz="3000" dirty="0"/>
              <a:t>Qualcomm Incorporated</a:t>
            </a:r>
            <a:endParaRPr lang="zh-CN" altLang="en-US" sz="3000" dirty="0"/>
          </a:p>
        </p:txBody>
      </p:sp>
      <p:sp>
        <p:nvSpPr>
          <p:cNvPr id="4" name="文本框 3"/>
          <p:cNvSpPr txBox="1"/>
          <p:nvPr/>
        </p:nvSpPr>
        <p:spPr>
          <a:xfrm>
            <a:off x="9434285" y="261257"/>
            <a:ext cx="2467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R2-1808925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5638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0199" y="132901"/>
            <a:ext cx="10515600" cy="1325563"/>
          </a:xfrm>
        </p:spPr>
        <p:txBody>
          <a:bodyPr/>
          <a:lstStyle/>
          <a:p>
            <a:r>
              <a:rPr lang="en-US" altLang="zh-CN" dirty="0"/>
              <a:t>Issue 1:  Basic TX profile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38200" y="2379305"/>
            <a:ext cx="9556102" cy="3797657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altLang="zh-CN" sz="2400" dirty="0">
                <a:highlight>
                  <a:srgbClr val="00FF00"/>
                </a:highlight>
              </a:rPr>
              <a:t>At least the following TX profiles are supported: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sz="2000" u="sng" dirty="0">
                <a:highlight>
                  <a:srgbClr val="00FF00"/>
                </a:highlight>
              </a:rPr>
              <a:t>TX profile 1</a:t>
            </a:r>
            <a:r>
              <a:rPr lang="en-US" altLang="zh-CN" sz="2000" dirty="0">
                <a:highlight>
                  <a:srgbClr val="00FF00"/>
                </a:highlight>
              </a:rPr>
              <a:t>: UE shall use Rel-14 compatible format (use Rel-14 MCS table, not to use Rel-15 feature)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u="sng" dirty="0">
                <a:highlight>
                  <a:srgbClr val="00FF00"/>
                </a:highlight>
              </a:rPr>
              <a:t>TX profile 2</a:t>
            </a:r>
            <a:r>
              <a:rPr lang="en-US" altLang="zh-CN" sz="2000" dirty="0">
                <a:highlight>
                  <a:srgbClr val="00FF00"/>
                </a:highlight>
              </a:rPr>
              <a:t>: UE shall use Rel-15 format (rate matching is used) which is not compatible with Rel-14 (use Rel-15 MCS table)</a:t>
            </a:r>
          </a:p>
          <a:p>
            <a:pPr marL="271463" lvl="1" indent="0">
              <a:spcBef>
                <a:spcPts val="1000"/>
              </a:spcBef>
              <a:buNone/>
            </a:pPr>
            <a:r>
              <a:rPr lang="en-US" altLang="zh-CN" b="1" dirty="0"/>
              <a:t>Observation 1</a:t>
            </a:r>
            <a:r>
              <a:rPr lang="en-US" altLang="zh-CN" dirty="0"/>
              <a:t>: the above two provide two “orthogonal” choices to UE so UE will not be ambiguous about what to do with the PDU associated with the TX profile.</a:t>
            </a:r>
          </a:p>
          <a:p>
            <a:pPr marL="271463" lvl="1" indent="0">
              <a:spcBef>
                <a:spcPts val="1000"/>
              </a:spcBef>
              <a:buNone/>
            </a:pPr>
            <a:r>
              <a:rPr lang="en-US" altLang="zh-CN" b="1" dirty="0"/>
              <a:t>Observation 2</a:t>
            </a:r>
            <a:r>
              <a:rPr lang="en-US" altLang="zh-CN" dirty="0"/>
              <a:t>: As we agree that RAN1 parameter </a:t>
            </a:r>
            <a:r>
              <a:rPr lang="en-US" altLang="zh-CN" dirty="0" err="1"/>
              <a:t>PSSCH_TXformat</a:t>
            </a:r>
            <a:r>
              <a:rPr lang="en-US" altLang="zh-CN" dirty="0"/>
              <a:t> is included in the TX profile. Only the above TX profile conforms to the RAN1 meaning of </a:t>
            </a:r>
            <a:r>
              <a:rPr lang="en-US" altLang="zh-CN" dirty="0" err="1"/>
              <a:t>PSCCH_Txformat</a:t>
            </a:r>
            <a:r>
              <a:rPr lang="en-US" altLang="zh-CN" dirty="0"/>
              <a:t> (0/1):  “</a:t>
            </a:r>
            <a:r>
              <a:rPr lang="en-US" altLang="zh-CN" b="1" i="1" dirty="0"/>
              <a:t>Indicates if the UE shall use Rel-14 format or the format introduced in Rel-15 </a:t>
            </a:r>
            <a:r>
              <a:rPr lang="en-US" altLang="zh-CN" dirty="0"/>
              <a:t>“ in RAN1 LS (R1-1805620).</a:t>
            </a:r>
          </a:p>
          <a:p>
            <a:pPr marL="271463" indent="-457200"/>
            <a:r>
              <a:rPr lang="en-US" altLang="zh-CN" sz="2400" dirty="0"/>
              <a:t>Company-view of the proposal: (majority view)</a:t>
            </a:r>
          </a:p>
          <a:p>
            <a:pPr marL="271463" indent="-457200"/>
            <a:endParaRPr lang="zh-CN" altLang="en-US" dirty="0">
              <a:highlight>
                <a:srgbClr val="00FF00"/>
              </a:highlight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458097"/>
            <a:ext cx="12192000" cy="0"/>
          </a:xfrm>
          <a:prstGeom prst="line">
            <a:avLst/>
          </a:prstGeom>
          <a:ln w="38100" cmpd="dbl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66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7EA30-72D4-4963-ABF0-75361E65D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2: Additional TX profiles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BBB5C-B492-4322-B780-348BB6F848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highlight>
                  <a:srgbClr val="FFFF00"/>
                </a:highlight>
              </a:rPr>
              <a:t>RAN1 agrees that (May 24 morning)</a:t>
            </a:r>
          </a:p>
          <a:p>
            <a:pPr lvl="1"/>
            <a:r>
              <a:rPr lang="en-US" dirty="0"/>
              <a:t>support of 64QAM reception is mandatory for Rel-15 UEs supporting the rate matching.</a:t>
            </a:r>
          </a:p>
          <a:p>
            <a:pPr lvl="1"/>
            <a:r>
              <a:rPr lang="en-US" dirty="0"/>
              <a:t>support of 64QAM transmission is optional for Rel-15 UEs supporting the rate matching.</a:t>
            </a:r>
          </a:p>
          <a:p>
            <a:r>
              <a:rPr lang="en-US" dirty="0"/>
              <a:t>Do you support have another </a:t>
            </a:r>
            <a:r>
              <a:rPr lang="en-US" u="sng" dirty="0"/>
              <a:t>TX profile to mandate the UE to use “R15 64QAM 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not compatible with R14 UE, but compatible with R15 UE supports rate matching”</a:t>
            </a:r>
          </a:p>
          <a:p>
            <a:r>
              <a:rPr lang="en-US" dirty="0"/>
              <a:t>Company view? </a:t>
            </a:r>
          </a:p>
          <a:p>
            <a:pPr lvl="1"/>
            <a:r>
              <a:rPr lang="en-US" dirty="0"/>
              <a:t>Yes (Huawei, need for high data rate service)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 (majority view)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742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91082-733C-4604-B489-759CF8AFA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3: TX profile signaling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E1A6A-DCC5-46C0-BB84-C9AE114F2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If each of the available basic TX profiles are “orthogonal” to each other, shall we have the signaling to support a combinatory “OR” relationship of multiple TX profiles?</a:t>
            </a:r>
          </a:p>
          <a:p>
            <a:pPr lvl="1"/>
            <a:r>
              <a:rPr lang="en-US" b="1" u="sng" dirty="0">
                <a:highlight>
                  <a:srgbClr val="00FF00"/>
                </a:highlight>
              </a:rPr>
              <a:t>No.</a:t>
            </a:r>
            <a:r>
              <a:rPr lang="en-US" dirty="0">
                <a:highlight>
                  <a:srgbClr val="00FF00"/>
                </a:highlight>
              </a:rPr>
              <a:t> This may not need to be supported, or can be out of the scope of RAN2. (upper layer can decide by associate multiple pointers with a PDU). </a:t>
            </a:r>
          </a:p>
          <a:p>
            <a:pPr lvl="2"/>
            <a:endParaRPr lang="en-US" dirty="0"/>
          </a:p>
          <a:p>
            <a:pPr lvl="1"/>
            <a:r>
              <a:rPr lang="en-US" b="1" u="sng" dirty="0"/>
              <a:t>Yes</a:t>
            </a:r>
            <a:r>
              <a:rPr lang="en-US" dirty="0"/>
              <a:t>, RAN2 can provide a signaling so such a “TX profile X or TX profile Y”  pointer which can be used by upper layer to associate with a PDU.</a:t>
            </a:r>
          </a:p>
          <a:p>
            <a:pPr lvl="2"/>
            <a:r>
              <a:rPr lang="en-US" dirty="0"/>
              <a:t>Some companies have doubts about what is the usage scenario for this “OR” case.</a:t>
            </a:r>
          </a:p>
          <a:p>
            <a:r>
              <a:rPr lang="en-US" dirty="0"/>
              <a:t>Observation:</a:t>
            </a:r>
          </a:p>
          <a:p>
            <a:pPr lvl="1"/>
            <a:r>
              <a:rPr lang="en-US" dirty="0"/>
              <a:t>No 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>
                <a:highlight>
                  <a:srgbClr val="00FF00"/>
                </a:highlight>
                <a:sym typeface="Wingdings" panose="05000000000000000000" pitchFamily="2" charset="2"/>
              </a:rPr>
              <a:t>Table-based approach(majority view)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Yes  Bitmap-based approach.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218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9B4E9-B8C9-479B-AD1E-53DD2E665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530CB-020E-4E2E-91C4-1F4134187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/>
              <a:t>Proposal 1: </a:t>
            </a:r>
            <a:r>
              <a:rPr lang="en-US" altLang="zh-CN" sz="2400" dirty="0"/>
              <a:t>At least the following TX profiles are supported: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altLang="zh-CN" sz="2000" u="sng" dirty="0"/>
              <a:t>TX profile 1</a:t>
            </a:r>
            <a:r>
              <a:rPr lang="en-US" altLang="zh-CN" sz="2000" dirty="0"/>
              <a:t>: UE shall use Rel-14 compatible format (use Rel-14 MCS table, not to use Rel-15 feature)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u="sng" dirty="0"/>
              <a:t>TX profile 2</a:t>
            </a:r>
            <a:r>
              <a:rPr lang="en-US" altLang="zh-CN" sz="2000" dirty="0"/>
              <a:t>: UE shall use Rel-15 format which is not compatible with Rel-14 (rate matching is used. use Rel-15 MCS table)</a:t>
            </a:r>
          </a:p>
          <a:p>
            <a:endParaRPr lang="en-US" dirty="0"/>
          </a:p>
          <a:p>
            <a:r>
              <a:rPr lang="en-US" dirty="0"/>
              <a:t>Proposal 2: No 64QAM TX profile is needed.</a:t>
            </a:r>
          </a:p>
          <a:p>
            <a:r>
              <a:rPr lang="en-US" dirty="0"/>
              <a:t>Proposal 3: Table-based approach is used to support the two profiles.</a:t>
            </a:r>
          </a:p>
        </p:txBody>
      </p:sp>
    </p:spTree>
    <p:extLst>
      <p:ext uri="{BB962C8B-B14F-4D97-AF65-F5344CB8AC3E}">
        <p14:creationId xmlns:p14="http://schemas.microsoft.com/office/powerpoint/2010/main" val="2894124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494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Wingdings</vt:lpstr>
      <vt:lpstr>Office 主题</vt:lpstr>
      <vt:lpstr>Summary of discussion on remaining issues on TX profile</vt:lpstr>
      <vt:lpstr>Issue 1:  Basic TX profile</vt:lpstr>
      <vt:lpstr>Issue 2: Additional TX profiles</vt:lpstr>
      <vt:lpstr>Issue 3: TX profile signaling design</vt:lpstr>
      <vt:lpstr>Summary of Proposals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carrier configuration for duplicated SL LCHs</dc:title>
  <dc:creator>Rapporteur_Huawei</dc:creator>
  <cp:lastModifiedBy>Qualcomm User</cp:lastModifiedBy>
  <cp:revision>36</cp:revision>
  <dcterms:created xsi:type="dcterms:W3CDTF">2018-05-21T23:00:00Z</dcterms:created>
  <dcterms:modified xsi:type="dcterms:W3CDTF">2018-05-24T03:23:23Z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(3)31Ag5IR5LoDsVr1oldsUUrw5XHdFg2yFZOox6HlsimuNBKOsVX5uCo1eKWjyh0QQrUmROcZS
QSmEv7Q8YrC6mjwJnAkzu395YgB7PYyKGp6pK4Ni15bEl46lQoN6v+vGe7uLPPluO6656niQ
JPqdryNa1aMZvwhbVMdTx3vQ/GMI7RfANif2kZLxVuTlO4KEcKcmwLvB6C8btqqefkBveDF5
+vg25x4VLqlYtLE1uv</vt:lpwstr>
  </property>
  <property fmtid="{D5CDD505-2E9C-101B-9397-08002B2CF9AE}" pid="3" name="_2015_ms_pID_7253431">
    <vt:lpwstr>UPcu7Hg7xdBFbErfds+fsRrZOd1UwvBtCtxZ8PzndmBPCATDcetKeV
Ook1MNKd5J+jKd/2R6JrCoznMQ3j+Ukh7eeWx9vlLRzgYAXFlEWNItmXWhVYYpaJ8ioLIfTa
iaWZ1aTpEtF7PE0Pihk9+P+KRi5dgIeW//VhLTn4bPOhd+BDitYXt6VCkjyxvJ0kQiDXAs7q
0MeAvDwb5wsqHWCAVLEWnCPZnTGja3hVYvMI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1527038492</vt:lpwstr>
  </property>
  <property fmtid="{D5CDD505-2E9C-101B-9397-08002B2CF9AE}" pid="8" name="_2015_ms_pID_7253432">
    <vt:lpwstr>hQ==</vt:lpwstr>
  </property>
</Properties>
</file>