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58" r:id="rId6"/>
    <p:sldId id="257" r:id="rId7"/>
    <p:sldId id="261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91" autoAdjust="0"/>
  </p:normalViewPr>
  <p:slideViewPr>
    <p:cSldViewPr>
      <p:cViewPr>
        <p:scale>
          <a:sx n="75" d="100"/>
          <a:sy n="75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3596E-3CB9-4FBF-8410-BE34A35227D9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for TD-LTE CP latency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CMCC,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 Inc.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R2-1808796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88640"/>
            <a:ext cx="3559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TSG-RAN WG2 Meeting #102 </a:t>
            </a:r>
          </a:p>
          <a:p>
            <a:r>
              <a:rPr lang="en-GB" altLang="zh-CN" b="1" dirty="0" err="1" smtClean="0"/>
              <a:t>Busan</a:t>
            </a:r>
            <a:r>
              <a:rPr lang="en-GB" altLang="zh-CN" b="1" dirty="0" smtClean="0"/>
              <a:t>, Korea, 21st - 25th May 2018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 ground – evaluation for FDD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87624" y="1340769"/>
          <a:ext cx="6768752" cy="4550952"/>
        </p:xfrm>
        <a:graphic>
          <a:graphicData uri="http://schemas.openxmlformats.org/drawingml/2006/table">
            <a:tbl>
              <a:tblPr/>
              <a:tblGrid>
                <a:gridCol w="1090424"/>
                <a:gridCol w="4797699"/>
                <a:gridCol w="880629"/>
              </a:tblGrid>
              <a:tr h="294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Latency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[ms]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1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0.5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n of RRC Connection Resume Request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 (L2 and RRC)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of RRC Connection Resume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6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9.2 transmission of UL grant by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29775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9.3 processing delay in the UE (processing of UL grant and preparing for UL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tx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 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53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Total delay [ms]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Not more than 23.5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Calibri"/>
                          <a:ea typeface="等线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step7, the 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 (L2 and RRC) has been reduced to 3ms.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4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6165304"/>
            <a:ext cx="7108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for FDD, C9 would be further reduced and C1 is proposed to be 0ms.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Average latency for TDD UL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1052730"/>
          <a:ext cx="7920879" cy="4824540"/>
        </p:xfrm>
        <a:graphic>
          <a:graphicData uri="http://schemas.openxmlformats.org/drawingml/2006/table">
            <a:tbl>
              <a:tblPr/>
              <a:tblGrid>
                <a:gridCol w="1675799"/>
                <a:gridCol w="891364"/>
                <a:gridCol w="892286"/>
                <a:gridCol w="892286"/>
                <a:gridCol w="892286"/>
                <a:gridCol w="892286"/>
                <a:gridCol w="892286"/>
                <a:gridCol w="892286"/>
              </a:tblGrid>
              <a:tr h="6072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TD-LTE CP Latency for UL Data Transmission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3.3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10/6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15/6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06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21.8/20.8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21.4/20.4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24.8/20.8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21.5/20.5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21.7/20.7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29.9/20.9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21.3/20.3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Average latency for TDD DL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971602" y="1268757"/>
          <a:ext cx="7344815" cy="3960446"/>
        </p:xfrm>
        <a:graphic>
          <a:graphicData uri="http://schemas.openxmlformats.org/drawingml/2006/table">
            <a:tbl>
              <a:tblPr/>
              <a:tblGrid>
                <a:gridCol w="1553925"/>
                <a:gridCol w="826538"/>
                <a:gridCol w="827392"/>
                <a:gridCol w="827392"/>
                <a:gridCol w="827392"/>
                <a:gridCol w="827392"/>
                <a:gridCol w="827392"/>
                <a:gridCol w="827392"/>
              </a:tblGrid>
              <a:tr h="48054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TD-LTE CP Latency for DL Data Transmission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4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latin typeface="Calibri"/>
                          <a:ea typeface="宋体"/>
                          <a:cs typeface="Arial"/>
                        </a:rPr>
                        <a:t>Config</a:t>
                      </a:r>
                      <a:r>
                        <a:rPr lang="en-US" sz="1400" b="1" kern="1200" dirty="0">
                          <a:latin typeface="Calibri"/>
                          <a:ea typeface="宋体"/>
                          <a:cs typeface="Arial"/>
                        </a:rPr>
                        <a:t> 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latin typeface="Calibri"/>
                          <a:ea typeface="宋体"/>
                          <a:cs typeface="Arial"/>
                        </a:rPr>
                        <a:t>Config</a:t>
                      </a:r>
                      <a:r>
                        <a:rPr lang="en-US" sz="1400" b="1" kern="1200" dirty="0">
                          <a:latin typeface="Calibri"/>
                          <a:ea typeface="宋体"/>
                          <a:cs typeface="Arial"/>
                        </a:rPr>
                        <a:t> 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2.7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5.7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3.3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0/3.8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64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18.8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17.4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16.8/17.8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14.5/15.5/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16.5/17.5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14.7/15.7/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16.7/17.7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14.9/15.9/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16.9/17.9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14.3/18.1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5589240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 for DL transmission, multiple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could be used during step 9, it depends on when the network can transmit DL data after </a:t>
            </a:r>
            <a:r>
              <a:rPr lang="en-US" altLang="zh-CN" dirty="0" err="1" smtClean="0"/>
              <a:t>Msg</a:t>
            </a:r>
            <a:r>
              <a:rPr lang="en-US" altLang="zh-CN" dirty="0" smtClean="0"/>
              <a:t> 4 transmission. In this table, it assumes the DL data can be transmitted after 0/1/2/3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Way forward for TD-LTE for ITU submission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DL data transmission, all TDD UL/DL configurations can achieve the IMT-2020 requirements.</a:t>
            </a:r>
          </a:p>
          <a:p>
            <a:r>
              <a:rPr lang="en-US" altLang="zh-CN" sz="2400" dirty="0" smtClean="0"/>
              <a:t>For UL data transmission, the best average latency is </a:t>
            </a:r>
            <a:r>
              <a:rPr lang="en-US" altLang="zh-CN" sz="2400" dirty="0" smtClean="0"/>
              <a:t>20.3ms (if C9 is 6ms) / 21.3ms (if C9 is 7ms) of </a:t>
            </a:r>
            <a:r>
              <a:rPr lang="en-US" altLang="zh-CN" sz="2400" dirty="0" smtClean="0"/>
              <a:t>TDD UL/DL configuration 6 which is almost 20ms. And it is ok for TDD to provide some best cases of some UL/DL configuration to achieve the IMT-2020 latency requirement for UL data transmission.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</a:t>
            </a:r>
            <a:r>
              <a:rPr lang="en-US" altLang="zh-CN" dirty="0" smtClean="0"/>
              <a:t>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C1 is removed from the evaluation table (or kept as 0ms).</a:t>
            </a:r>
          </a:p>
          <a:p>
            <a:r>
              <a:rPr lang="en-US" altLang="zh-CN" sz="2400" dirty="0" smtClean="0"/>
              <a:t>C5 is kept as 4ms.</a:t>
            </a:r>
          </a:p>
          <a:p>
            <a:r>
              <a:rPr lang="en-US" altLang="zh-CN" sz="2400" dirty="0" smtClean="0"/>
              <a:t>C7 is kept as 3ms.</a:t>
            </a:r>
          </a:p>
          <a:p>
            <a:r>
              <a:rPr lang="en-US" altLang="zh-CN" sz="2400" dirty="0" smtClean="0"/>
              <a:t>C9 is reduced to [6/7]ms (would be the same value as FDD) which UL grant should be transmitted earlier, e.g. together with </a:t>
            </a:r>
            <a:r>
              <a:rPr lang="en-US" altLang="zh-CN" sz="2400" dirty="0" err="1" smtClean="0"/>
              <a:t>Msg</a:t>
            </a:r>
            <a:r>
              <a:rPr lang="en-US" altLang="zh-CN" sz="2400" dirty="0" smtClean="0"/>
              <a:t> 4, or two 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 later than </a:t>
            </a:r>
            <a:r>
              <a:rPr lang="en-US" altLang="zh-CN" sz="2400" dirty="0" err="1" smtClean="0"/>
              <a:t>Msg</a:t>
            </a:r>
            <a:r>
              <a:rPr lang="en-US" altLang="zh-CN" sz="2400" dirty="0" smtClean="0"/>
              <a:t> 4 transmission.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CP Latency of TD-LTE (in case of C9 is 7ms)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755575" y="980728"/>
          <a:ext cx="7560840" cy="5334314"/>
        </p:xfrm>
        <a:graphic>
          <a:graphicData uri="http://schemas.openxmlformats.org/drawingml/2006/table">
            <a:tbl>
              <a:tblPr/>
              <a:tblGrid>
                <a:gridCol w="1443036"/>
                <a:gridCol w="4674768"/>
                <a:gridCol w="1443036"/>
              </a:tblGrid>
              <a:tr h="5318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TD-LTE CP Latency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607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0 SF 2,7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1 SF 2,7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3 SF 1, 2</a:t>
                      </a: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4 SF 2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6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n of RRC Connection Resume Request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(L2 and RRC)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RRC Connection Resume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9.2 transmission of UL grant by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9.3 processing delay in the UE (processing of UL grant and preparing for UL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tx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Calibri"/>
                          <a:ea typeface="宋体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step7, the 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(L2 and RRC) has been reduced to 3ms.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/>
              <a:t>CP Latency of TD-LTE (in case of C9 is 6ms)</a:t>
            </a:r>
            <a:endParaRPr lang="zh-CN" altLang="en-US" sz="32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755575" y="692696"/>
          <a:ext cx="7632849" cy="6111642"/>
        </p:xfrm>
        <a:graphic>
          <a:graphicData uri="http://schemas.openxmlformats.org/drawingml/2006/table">
            <a:tbl>
              <a:tblPr/>
              <a:tblGrid>
                <a:gridCol w="1163825"/>
                <a:gridCol w="3348422"/>
                <a:gridCol w="1163825"/>
                <a:gridCol w="992516"/>
                <a:gridCol w="964261"/>
              </a:tblGrid>
              <a:tr h="3243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TD-LTE CP Latency</a:t>
                      </a:r>
                      <a:endParaRPr lang="zh-CN" sz="9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9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594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0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1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2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3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</a:t>
                      </a:r>
                      <a:r>
                        <a:rPr lang="en-US" altLang="zh-CN" sz="1000" b="1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4 SF 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5 SF 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0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 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3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4 SF 2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4,5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89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5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n of RRC Connection Resume Request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Processing delay in eNB (L2 and RRC)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of RRC Connection Resume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694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</a:tr>
              <a:tr h="193213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9.2 transmission of UL grant by eNB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</a:tr>
              <a:tr h="335105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9.3 processing delay in the UE (processing of UL grant and preparing for UL tx)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93213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3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Calibri"/>
                          <a:ea typeface="宋体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step7, the processing delay in eNB (L2 and RRC) has been reduced to 3ms.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1380</Words>
  <Application>Microsoft Office PowerPoint</Application>
  <PresentationFormat>全屏显示(4:3)</PresentationFormat>
  <Paragraphs>405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for TD-LTE CP latency</vt:lpstr>
      <vt:lpstr>Back ground – evaluation for FDD</vt:lpstr>
      <vt:lpstr>Average latency for TDD UL</vt:lpstr>
      <vt:lpstr>Average latency for TDD DL</vt:lpstr>
      <vt:lpstr>Way forward for TD-LTE for ITU submission</vt:lpstr>
      <vt:lpstr>Proposals</vt:lpstr>
      <vt:lpstr>CP Latency of TD-LTE (in case of C9 is 7ms)</vt:lpstr>
      <vt:lpstr>CP Latency of TD-LTE (in case of C9 is 6ms)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TD-LTE CP latency</dc:title>
  <dc:creator>CATT</dc:creator>
  <cp:lastModifiedBy>CATT</cp:lastModifiedBy>
  <cp:revision>60</cp:revision>
  <dcterms:created xsi:type="dcterms:W3CDTF">2018-05-15T12:01:36Z</dcterms:created>
  <dcterms:modified xsi:type="dcterms:W3CDTF">2018-05-22T21:46:39Z</dcterms:modified>
</cp:coreProperties>
</file>