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slideLayouts/slideLayout5.xml" ContentType="application/vnd.openxmlformats-officedocument.presentationml.slideLayout+xml"/>
  <Override PartName="/ppt/theme/theme5.xml" ContentType="application/vnd.openxmlformats-officedocument.theme+xml"/>
  <Override PartName="/ppt/slideLayouts/slideLayout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slideLayouts/slideLayout7.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2" r:id="rId1"/>
    <p:sldMasterId id="2147483785" r:id="rId2"/>
    <p:sldMasterId id="2147483796" r:id="rId3"/>
    <p:sldMasterId id="2147483799" r:id="rId4"/>
    <p:sldMasterId id="2147483802" r:id="rId5"/>
    <p:sldMasterId id="2147483805" r:id="rId6"/>
    <p:sldMasterId id="2147483808" r:id="rId7"/>
    <p:sldMasterId id="2147483811" r:id="rId8"/>
    <p:sldMasterId id="2147483814" r:id="rId9"/>
  </p:sldMasterIdLst>
  <p:notesMasterIdLst>
    <p:notesMasterId r:id="rId15"/>
  </p:notesMasterIdLst>
  <p:handoutMasterIdLst>
    <p:handoutMasterId r:id="rId16"/>
  </p:handoutMasterIdLst>
  <p:sldIdLst>
    <p:sldId id="262" r:id="rId10"/>
    <p:sldId id="263" r:id="rId11"/>
    <p:sldId id="267" r:id="rId12"/>
    <p:sldId id="268" r:id="rId13"/>
    <p:sldId id="269" r:id="rId14"/>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EFAFB233-063F-42B5-8137-9DF3F51BA10A}">
      <p15:sldGuideLst xmlns:p15="http://schemas.microsoft.com/office/powerpoint/2012/main">
        <p15:guide id="1" orient="horz" pos="436">
          <p15:clr>
            <a:srgbClr val="A4A3A4"/>
          </p15:clr>
        </p15:guide>
        <p15:guide id="2" orient="horz" pos="618">
          <p15:clr>
            <a:srgbClr val="A4A3A4"/>
          </p15:clr>
        </p15:guide>
        <p15:guide id="3" orient="horz" pos="845">
          <p15:clr>
            <a:srgbClr val="A4A3A4"/>
          </p15:clr>
        </p15:guide>
        <p15:guide id="4" orient="horz" pos="2840">
          <p15:clr>
            <a:srgbClr val="A4A3A4"/>
          </p15:clr>
        </p15:guide>
        <p15:guide id="5" orient="horz" pos="4020">
          <p15:clr>
            <a:srgbClr val="A4A3A4"/>
          </p15:clr>
        </p15:guide>
        <p15:guide id="6" pos="5284">
          <p15:clr>
            <a:srgbClr val="A4A3A4"/>
          </p15:clr>
        </p15:guide>
        <p15:guide id="7" pos="476">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777777"/>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277" autoAdjust="0"/>
    <p:restoredTop sz="94660"/>
  </p:normalViewPr>
  <p:slideViewPr>
    <p:cSldViewPr showGuides="1">
      <p:cViewPr varScale="1">
        <p:scale>
          <a:sx n="100" d="100"/>
          <a:sy n="100" d="100"/>
        </p:scale>
        <p:origin x="1877" y="82"/>
      </p:cViewPr>
      <p:guideLst>
        <p:guide orient="horz" pos="436"/>
        <p:guide orient="horz" pos="618"/>
        <p:guide orient="horz" pos="845"/>
        <p:guide orient="horz" pos="2840"/>
        <p:guide orient="horz" pos="4020"/>
        <p:guide pos="5284"/>
        <p:guide pos="476"/>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67" d="100"/>
          <a:sy n="67" d="100"/>
        </p:scale>
        <p:origin x="3120" y="77"/>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4.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5" Type="http://schemas.openxmlformats.org/officeDocument/2006/relationships/slideMaster" Target="slideMasters/slideMaster5.xml"/><Relationship Id="rId15" Type="http://schemas.openxmlformats.org/officeDocument/2006/relationships/notesMaster" Target="notesMasters/notesMaster1.xml"/><Relationship Id="rId10" Type="http://schemas.openxmlformats.org/officeDocument/2006/relationships/slide" Target="slides/slide1.xml"/><Relationship Id="rId19"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67413A7A-7526-4802-962C-A517EB91CD34}" type="datetimeFigureOut">
              <a:rPr lang="zh-CN" altLang="en-US"/>
              <a:pPr>
                <a:defRPr/>
              </a:pPr>
              <a:t>2018/4/20</a:t>
            </a:fld>
            <a:endParaRPr lang="en-US" altLang="zh-CN" dirty="0"/>
          </a:p>
        </p:txBody>
      </p:sp>
      <p:sp>
        <p:nvSpPr>
          <p:cNvPr id="22733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dirty="0"/>
          </a:p>
        </p:txBody>
      </p:sp>
      <p:sp>
        <p:nvSpPr>
          <p:cNvPr id="22733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85B3D466-C7F0-48F4-8422-551DF7E90DB1}" type="slidenum">
              <a:rPr lang="zh-CN" altLang="en-US"/>
              <a:pPr>
                <a:defRPr/>
              </a:pPr>
              <a:t>‹#›</a:t>
            </a:fld>
            <a:endParaRPr lang="en-US" altLang="zh-CN" dirty="0"/>
          </a:p>
        </p:txBody>
      </p:sp>
    </p:spTree>
    <p:extLst>
      <p:ext uri="{BB962C8B-B14F-4D97-AF65-F5344CB8AC3E}">
        <p14:creationId xmlns:p14="http://schemas.microsoft.com/office/powerpoint/2010/main" val="35301706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1C52E11-B726-4373-97A2-553D5BFD1B87}" type="datetimeFigureOut">
              <a:rPr lang="zh-CN" altLang="en-US" smtClean="0"/>
              <a:t>2018/4/20</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0B72A6E-0872-42D2-B0DB-B587F811122E}" type="slidenum">
              <a:rPr lang="zh-CN" altLang="en-US" smtClean="0"/>
              <a:t>‹#›</a:t>
            </a:fld>
            <a:endParaRPr lang="zh-CN" altLang="en-US"/>
          </a:p>
        </p:txBody>
      </p:sp>
    </p:spTree>
    <p:extLst>
      <p:ext uri="{BB962C8B-B14F-4D97-AF65-F5344CB8AC3E}">
        <p14:creationId xmlns:p14="http://schemas.microsoft.com/office/powerpoint/2010/main" val="17684731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155825"/>
            <a:ext cx="5616575" cy="625475"/>
          </a:xfrm>
        </p:spPr>
        <p:txBody>
          <a:bodyPr/>
          <a:lstStyle/>
          <a:p>
            <a:r>
              <a:rPr lang="zh-CN" altLang="en-US" smtClean="0"/>
              <a:t>单击此处编辑母版标题样式</a:t>
            </a:r>
            <a:endParaRPr lang="zh-CN" altLang="en-US" dirty="0"/>
          </a:p>
        </p:txBody>
      </p:sp>
      <p:sp>
        <p:nvSpPr>
          <p:cNvPr id="8" name="副标题 2"/>
          <p:cNvSpPr>
            <a:spLocks noGrp="1"/>
          </p:cNvSpPr>
          <p:nvPr>
            <p:ph type="subTitle" idx="11"/>
          </p:nvPr>
        </p:nvSpPr>
        <p:spPr>
          <a:xfrm>
            <a:off x="755650" y="3068638"/>
            <a:ext cx="6400800" cy="492443"/>
          </a:xfrm>
          <a:prstGeom prst="rect">
            <a:avLst/>
          </a:prstGeo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
        <p:nvSpPr>
          <p:cNvPr id="4" name="Rectangle 19"/>
          <p:cNvSpPr>
            <a:spLocks noGrp="1" noChangeArrowheads="1"/>
          </p:cNvSpPr>
          <p:nvPr>
            <p:ph type="dt" sz="quarter" idx="12"/>
          </p:nvPr>
        </p:nvSpPr>
        <p:spPr>
          <a:ln/>
        </p:spPr>
        <p:txBody>
          <a:bodyPr/>
          <a:lstStyle>
            <a:lvl1pPr>
              <a:defRPr/>
            </a:lvl1pPr>
          </a:lstStyle>
          <a:p>
            <a:pPr>
              <a:defRPr/>
            </a:pPr>
            <a:endParaRPr lang="en-US" altLang="zh-CN" dirty="0"/>
          </a:p>
        </p:txBody>
      </p:sp>
    </p:spTree>
    <p:extLst>
      <p:ext uri="{BB962C8B-B14F-4D97-AF65-F5344CB8AC3E}">
        <p14:creationId xmlns:p14="http://schemas.microsoft.com/office/powerpoint/2010/main" val="192076523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636838"/>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dirty="0"/>
          </a:p>
        </p:txBody>
      </p:sp>
    </p:spTree>
    <p:extLst>
      <p:ext uri="{BB962C8B-B14F-4D97-AF65-F5344CB8AC3E}">
        <p14:creationId xmlns:p14="http://schemas.microsoft.com/office/powerpoint/2010/main" val="5296239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dirty="0"/>
          </a:p>
        </p:txBody>
      </p:sp>
    </p:spTree>
    <p:extLst>
      <p:ext uri="{BB962C8B-B14F-4D97-AF65-F5344CB8AC3E}">
        <p14:creationId xmlns:p14="http://schemas.microsoft.com/office/powerpoint/2010/main" val="33077220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dirty="0"/>
          </a:p>
        </p:txBody>
      </p:sp>
    </p:spTree>
    <p:extLst>
      <p:ext uri="{BB962C8B-B14F-4D97-AF65-F5344CB8AC3E}">
        <p14:creationId xmlns:p14="http://schemas.microsoft.com/office/powerpoint/2010/main" val="38201822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dirty="0"/>
          </a:p>
        </p:txBody>
      </p:sp>
    </p:spTree>
    <p:extLst>
      <p:ext uri="{BB962C8B-B14F-4D97-AF65-F5344CB8AC3E}">
        <p14:creationId xmlns:p14="http://schemas.microsoft.com/office/powerpoint/2010/main" val="21608786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dirty="0"/>
          </a:p>
        </p:txBody>
      </p:sp>
    </p:spTree>
    <p:extLst>
      <p:ext uri="{BB962C8B-B14F-4D97-AF65-F5344CB8AC3E}">
        <p14:creationId xmlns:p14="http://schemas.microsoft.com/office/powerpoint/2010/main" val="32220599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325438"/>
            <a:ext cx="7632700" cy="871537"/>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755650" y="1628775"/>
            <a:ext cx="7632700"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02082937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image" Target="../media/image6.jpe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xml"/><Relationship Id="rId1" Type="http://schemas.openxmlformats.org/officeDocument/2006/relationships/slideLayout" Target="../slideLayouts/slideLayout5.xml"/><Relationship Id="rId5" Type="http://schemas.openxmlformats.org/officeDocument/2006/relationships/image" Target="../media/image9.png"/><Relationship Id="rId4" Type="http://schemas.openxmlformats.org/officeDocument/2006/relationships/image" Target="../media/image8.jpe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6.xml"/><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image" Target="../media/image10.jpeg"/></Relationships>
</file>

<file path=ppt/slideMasters/_rels/slideMaster7.xml.rels><?xml version="1.0" encoding="UTF-8" standalone="yes"?>
<Relationships xmlns="http://schemas.openxmlformats.org/package/2006/relationships"><Relationship Id="rId1"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theme" Target="../theme/theme8.xml"/><Relationship Id="rId1" Type="http://schemas.openxmlformats.org/officeDocument/2006/relationships/slideLayout" Target="../slideLayouts/slideLayout7.xml"/><Relationship Id="rId4" Type="http://schemas.openxmlformats.org/officeDocument/2006/relationships/image" Target="../media/image13.png"/></Relationships>
</file>

<file path=ppt/slideMasters/_rels/slideMaster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9" name="Picture 146" descr="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973138"/>
            <a:ext cx="91440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3" name="Text Box 7"/>
          <p:cNvSpPr txBox="1">
            <a:spLocks noChangeArrowheads="1"/>
          </p:cNvSpPr>
          <p:nvPr/>
        </p:nvSpPr>
        <p:spPr bwMode="auto">
          <a:xfrm>
            <a:off x="7229475" y="40116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dirty="0" smtClean="0">
                <a:solidFill>
                  <a:srgbClr val="FFFFFF"/>
                </a:solidFill>
                <a:latin typeface="FrutigerNext LT Bold" pitchFamily="34" charset="0"/>
                <a:ea typeface="MS PGothic" pitchFamily="34" charset="-128"/>
              </a:rPr>
              <a:t>www.huawei.com</a:t>
            </a:r>
          </a:p>
        </p:txBody>
      </p:sp>
      <p:sp>
        <p:nvSpPr>
          <p:cNvPr id="1031" name="Rectangle 2"/>
          <p:cNvSpPr>
            <a:spLocks noGrp="1" noChangeArrowheads="1"/>
          </p:cNvSpPr>
          <p:nvPr>
            <p:ph type="title"/>
          </p:nvPr>
        </p:nvSpPr>
        <p:spPr bwMode="auto">
          <a:xfrm>
            <a:off x="755650" y="2178050"/>
            <a:ext cx="61214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6800" rIns="91440" bIns="46800" numCol="1" anchor="ctr" anchorCtr="0" compatLnSpc="1">
            <a:prstTxWarp prst="textNoShape">
              <a:avLst/>
            </a:prstTxWarp>
            <a:spAutoFit/>
          </a:bodyPr>
          <a:lstStyle/>
          <a:p>
            <a:pPr lvl="0"/>
            <a:r>
              <a:rPr lang="zh-CN" altLang="en-US" smtClean="0"/>
              <a:t>单击此处编辑母版标题样式</a:t>
            </a:r>
          </a:p>
        </p:txBody>
      </p:sp>
      <p:sp>
        <p:nvSpPr>
          <p:cNvPr id="1032" name="Rectangle 3"/>
          <p:cNvSpPr>
            <a:spLocks noGrp="1" noChangeArrowheads="1"/>
          </p:cNvSpPr>
          <p:nvPr>
            <p:ph type="body" idx="1"/>
          </p:nvPr>
        </p:nvSpPr>
        <p:spPr bwMode="auto">
          <a:xfrm>
            <a:off x="755650" y="3068638"/>
            <a:ext cx="53292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en-US" altLang="zh-CN" dirty="0" smtClean="0"/>
              <a:t>Click to edit Master subtitle style</a:t>
            </a:r>
          </a:p>
        </p:txBody>
      </p:sp>
      <p:sp>
        <p:nvSpPr>
          <p:cNvPr id="310"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n-ea"/>
              </a:defRPr>
            </a:lvl1pPr>
          </a:lstStyle>
          <a:p>
            <a:pPr>
              <a:defRPr/>
            </a:pPr>
            <a:endParaRPr lang="en-US" altLang="zh-CN" dirty="0"/>
          </a:p>
        </p:txBody>
      </p:sp>
      <p:sp>
        <p:nvSpPr>
          <p:cNvPr id="1105" name="Text Box 81"/>
          <p:cNvSpPr txBox="1">
            <a:spLocks noChangeArrowheads="1"/>
          </p:cNvSpPr>
          <p:nvPr/>
        </p:nvSpPr>
        <p:spPr bwMode="auto">
          <a:xfrm>
            <a:off x="-2884488" y="1330325"/>
            <a:ext cx="2776538" cy="176847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lgn="ctr">
                <a:solidFill>
                  <a:srgbClr val="B2B2B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8345" tIns="39172" rIns="78345" bIns="3917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a:lnSpc>
                <a:spcPct val="125000"/>
              </a:lnSpc>
            </a:pPr>
            <a:r>
              <a:rPr lang="en-US" sz="1100" noProof="1">
                <a:solidFill>
                  <a:srgbClr val="FFFFFF"/>
                </a:solidFill>
                <a:latin typeface="FrutigerNext LT Regular" pitchFamily="34" charset="0"/>
                <a:ea typeface="ＭＳ Ｐゴシック" pitchFamily="34" charset="-128"/>
              </a:rPr>
              <a:t>Slide title</a:t>
            </a:r>
            <a:r>
              <a:rPr lang="en-US" altLang="zh-CN" sz="1100" dirty="0">
                <a:solidFill>
                  <a:srgbClr val="FFFFFF"/>
                </a:solidFill>
                <a:latin typeface="FrutigerNext LT Regular" pitchFamily="34" charset="0"/>
                <a:ea typeface="ＭＳ Ｐゴシック" pitchFamily="34" charset="-128"/>
              </a:rPr>
              <a:t> </a:t>
            </a:r>
            <a:r>
              <a:rPr lang="en-US" altLang="zh-CN" sz="1100" dirty="0">
                <a:solidFill>
                  <a:srgbClr val="FFFFFF"/>
                </a:solidFill>
                <a:latin typeface="FrutigerNext LT Regular" pitchFamily="34" charset="0"/>
                <a:ea typeface="华文细黑" pitchFamily="2" charset="-122"/>
              </a:rPr>
              <a:t>:40-47pt  </a:t>
            </a:r>
          </a:p>
          <a:p>
            <a:pPr algn="r">
              <a:lnSpc>
                <a:spcPct val="125000"/>
              </a:lnSpc>
            </a:pPr>
            <a:r>
              <a:rPr lang="en-US" sz="1100" noProof="1">
                <a:solidFill>
                  <a:srgbClr val="FFFFFF"/>
                </a:solidFill>
                <a:latin typeface="FrutigerNext LT Regular" pitchFamily="34" charset="0"/>
                <a:ea typeface="ＭＳ Ｐゴシック" pitchFamily="34" charset="-128"/>
              </a:rPr>
              <a:t>Slide subtitle </a:t>
            </a:r>
            <a:r>
              <a:rPr lang="en-US" altLang="zh-CN" sz="1100" dirty="0">
                <a:solidFill>
                  <a:srgbClr val="FFFFFF"/>
                </a:solidFill>
                <a:latin typeface="FrutigerNext LT Regular" pitchFamily="34" charset="0"/>
                <a:ea typeface="华文细黑" pitchFamily="2" charset="-122"/>
              </a:rPr>
              <a:t>:26-30pt</a:t>
            </a:r>
          </a:p>
          <a:p>
            <a:pPr algn="r">
              <a:lnSpc>
                <a:spcPct val="125000"/>
              </a:lnSpc>
            </a:pPr>
            <a:r>
              <a:rPr lang="en-US" altLang="zh-CN" sz="1100" dirty="0">
                <a:solidFill>
                  <a:srgbClr val="FFFFFF"/>
                </a:solidFill>
                <a:latin typeface="FrutigerNext LT Regular" pitchFamily="34" charset="0"/>
                <a:ea typeface="华文细黑" pitchFamily="2" charset="-122"/>
              </a:rPr>
              <a:t>Color::white</a:t>
            </a:r>
          </a:p>
          <a:p>
            <a:pPr algn="r">
              <a:lnSpc>
                <a:spcPct val="125000"/>
              </a:lnSpc>
            </a:pPr>
            <a:r>
              <a:rPr lang="zh-CN" altLang="en-US" sz="1100" dirty="0">
                <a:solidFill>
                  <a:srgbClr val="FFFFFF"/>
                </a:solidFill>
                <a:latin typeface="FrutigerNext LT Regular" pitchFamily="34" charset="0"/>
                <a:ea typeface="ＭＳ Ｐゴシック" pitchFamily="34" charset="-128"/>
              </a:rPr>
              <a:t> </a:t>
            </a:r>
            <a:r>
              <a:rPr lang="en-US" altLang="zh-CN" sz="1100" dirty="0">
                <a:solidFill>
                  <a:srgbClr val="FFFFFF"/>
                </a:solidFill>
                <a:latin typeface="FrutigerNext LT Regular" pitchFamily="34" charset="0"/>
                <a:ea typeface="ＭＳ Ｐゴシック" pitchFamily="34" charset="-128"/>
              </a:rPr>
              <a:t>Corporate Font </a:t>
            </a:r>
            <a:r>
              <a:rPr lang="en-US" altLang="zh-CN" sz="1100" dirty="0">
                <a:solidFill>
                  <a:srgbClr val="FFFFFF"/>
                </a:solidFill>
                <a:latin typeface="FrutigerNext LT Regular" pitchFamily="34" charset="0"/>
                <a:ea typeface="华文细黑" pitchFamily="2" charset="-122"/>
              </a:rPr>
              <a:t>:</a:t>
            </a:r>
          </a:p>
          <a:p>
            <a:pPr algn="r">
              <a:lnSpc>
                <a:spcPct val="125000"/>
              </a:lnSpc>
            </a:pPr>
            <a:r>
              <a:rPr lang="en-US" altLang="zh-CN" sz="1100" dirty="0">
                <a:solidFill>
                  <a:srgbClr val="FFFFFF"/>
                </a:solidFill>
                <a:latin typeface="FrutigerNext LT Regular" pitchFamily="34" charset="0"/>
                <a:ea typeface="华文细黑" pitchFamily="2" charset="-122"/>
              </a:rPr>
              <a:t>FrutigerNext LT Medium</a:t>
            </a:r>
          </a:p>
          <a:p>
            <a:pPr algn="r">
              <a:lnSpc>
                <a:spcPct val="125000"/>
              </a:lnSpc>
            </a:pPr>
            <a:r>
              <a:rPr lang="en-US" altLang="zh-CN" sz="1100" dirty="0">
                <a:solidFill>
                  <a:srgbClr val="FFFFFF"/>
                </a:solidFill>
                <a:latin typeface="FrutigerNext LT Regular" pitchFamily="34" charset="0"/>
                <a:ea typeface="ＭＳ Ｐゴシック" pitchFamily="34" charset="-128"/>
              </a:rPr>
              <a:t>Font to be used by customers and </a:t>
            </a:r>
          </a:p>
          <a:p>
            <a:pPr algn="r">
              <a:lnSpc>
                <a:spcPct val="125000"/>
              </a:lnSpc>
            </a:pPr>
            <a:r>
              <a:rPr lang="en-US" altLang="zh-CN" sz="1100" dirty="0">
                <a:solidFill>
                  <a:srgbClr val="FFFFFF"/>
                </a:solidFill>
                <a:latin typeface="FrutigerNext LT Regular" pitchFamily="34" charset="0"/>
                <a:ea typeface="ＭＳ Ｐゴシック" pitchFamily="34" charset="-128"/>
              </a:rPr>
              <a:t>partners </a:t>
            </a:r>
            <a:r>
              <a:rPr lang="en-US" altLang="zh-CN" sz="1100" dirty="0">
                <a:solidFill>
                  <a:srgbClr val="FFFFFF"/>
                </a:solidFill>
                <a:latin typeface="FrutigerNext LT Regular" pitchFamily="34" charset="0"/>
                <a:ea typeface="华文细黑" pitchFamily="2" charset="-122"/>
              </a:rPr>
              <a:t>: </a:t>
            </a:r>
          </a:p>
          <a:p>
            <a:pPr algn="r">
              <a:lnSpc>
                <a:spcPct val="125000"/>
              </a:lnSpc>
            </a:pPr>
            <a:r>
              <a:rPr lang="en-US" altLang="zh-CN" sz="1100" dirty="0">
                <a:solidFill>
                  <a:srgbClr val="FFFFFF"/>
                </a:solidFill>
                <a:latin typeface="FrutigerNext LT Regular" pitchFamily="34" charset="0"/>
                <a:ea typeface="华文细黑" pitchFamily="2" charset="-122"/>
              </a:rPr>
              <a:t>Arial</a:t>
            </a:r>
          </a:p>
        </p:txBody>
      </p:sp>
      <p:sp>
        <p:nvSpPr>
          <p:cNvPr id="11"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dirty="0" smtClean="0">
                <a:latin typeface="FrutigerNext LT Bold" pitchFamily="34" charset="0"/>
                <a:ea typeface="MS PGothic" pitchFamily="34" charset="-128"/>
              </a:rPr>
              <a:t>HUAWEI TECHNOLOGIES CO., LTD.</a:t>
            </a:r>
          </a:p>
        </p:txBody>
      </p:sp>
      <p:pic>
        <p:nvPicPr>
          <p:cNvPr id="12" name="Picture 6" descr="Logo"/>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15" r:id="rId1"/>
  </p:sldLayoutIdLst>
  <p:transition advClick="0" advTm="8000">
    <p:fade thruBlk="1"/>
  </p:transition>
  <p:timing>
    <p:tnLst>
      <p:par>
        <p:cTn id="1" dur="indefinite" restart="never" nodeType="tmRoot"/>
      </p:par>
    </p:tnLst>
  </p:timing>
  <p:txStyles>
    <p:titleStyle>
      <a:lvl1pPr algn="l" rtl="0" eaLnBrk="1" fontAlgn="base" hangingPunct="1">
        <a:spcBef>
          <a:spcPct val="0"/>
        </a:spcBef>
        <a:spcAft>
          <a:spcPct val="0"/>
        </a:spcAft>
        <a:defRPr lang="zh-CN" altLang="en-US" sz="3200" b="1" dirty="0">
          <a:solidFill>
            <a:schemeClr val="bg1"/>
          </a:solidFill>
          <a:latin typeface="FrutigerNext LT Medium" pitchFamily="34" charset="0"/>
          <a:ea typeface="黑体" pitchFamily="49" charset="-122"/>
          <a:cs typeface="+mj-cs"/>
        </a:defRPr>
      </a:lvl1pPr>
      <a:lvl2pPr algn="l" rtl="0" eaLnBrk="1" fontAlgn="base" hangingPunct="1">
        <a:spcBef>
          <a:spcPct val="0"/>
        </a:spcBef>
        <a:spcAft>
          <a:spcPct val="0"/>
        </a:spcAft>
        <a:defRPr sz="3200" b="1">
          <a:solidFill>
            <a:schemeClr val="bg1"/>
          </a:solidFill>
          <a:latin typeface="FrutigerNext LT Medium" pitchFamily="34" charset="0"/>
          <a:ea typeface="黑体" pitchFamily="49" charset="-122"/>
          <a:cs typeface="宋体" charset="-122"/>
        </a:defRPr>
      </a:lvl2pPr>
      <a:lvl3pPr algn="l" rtl="0" eaLnBrk="1" fontAlgn="base" hangingPunct="1">
        <a:spcBef>
          <a:spcPct val="0"/>
        </a:spcBef>
        <a:spcAft>
          <a:spcPct val="0"/>
        </a:spcAft>
        <a:defRPr sz="3200" b="1">
          <a:solidFill>
            <a:schemeClr val="bg1"/>
          </a:solidFill>
          <a:latin typeface="FrutigerNext LT Medium" pitchFamily="34" charset="0"/>
          <a:ea typeface="黑体" pitchFamily="49" charset="-122"/>
          <a:cs typeface="宋体" charset="-122"/>
        </a:defRPr>
      </a:lvl3pPr>
      <a:lvl4pPr algn="l" rtl="0" eaLnBrk="1" fontAlgn="base" hangingPunct="1">
        <a:spcBef>
          <a:spcPct val="0"/>
        </a:spcBef>
        <a:spcAft>
          <a:spcPct val="0"/>
        </a:spcAft>
        <a:defRPr sz="3200" b="1">
          <a:solidFill>
            <a:schemeClr val="bg1"/>
          </a:solidFill>
          <a:latin typeface="FrutigerNext LT Medium" pitchFamily="34" charset="0"/>
          <a:ea typeface="黑体" pitchFamily="49" charset="-122"/>
          <a:cs typeface="宋体" charset="-122"/>
        </a:defRPr>
      </a:lvl4pPr>
      <a:lvl5pPr algn="l" rtl="0" eaLnBrk="1" fontAlgn="base" hangingPunct="1">
        <a:spcBef>
          <a:spcPct val="0"/>
        </a:spcBef>
        <a:spcAft>
          <a:spcPct val="0"/>
        </a:spcAft>
        <a:defRPr sz="3200" b="1">
          <a:solidFill>
            <a:schemeClr val="bg1"/>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1" fontAlgn="base" hangingPunct="1">
        <a:spcBef>
          <a:spcPct val="20000"/>
        </a:spcBef>
        <a:spcAft>
          <a:spcPct val="0"/>
        </a:spcAft>
        <a:buClr>
          <a:srgbClr val="990000"/>
        </a:buClr>
        <a:defRPr sz="2400">
          <a:solidFill>
            <a:schemeClr val="bg1"/>
          </a:solidFill>
          <a:latin typeface="FrutigerNext LT Medium" pitchFamily="34" charset="0"/>
          <a:ea typeface="黑体" pitchFamily="49" charset="-122"/>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1" name="Picture 9" descr="封面"/>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412875"/>
            <a:ext cx="91440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2" name="Rectangle 8"/>
          <p:cNvSpPr>
            <a:spLocks noGrp="1" noChangeArrowheads="1"/>
          </p:cNvSpPr>
          <p:nvPr>
            <p:ph type="title"/>
          </p:nvPr>
        </p:nvSpPr>
        <p:spPr bwMode="auto">
          <a:xfrm>
            <a:off x="755650" y="2636838"/>
            <a:ext cx="5688013"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en-US" altLang="zh-CN" smtClean="0"/>
              <a:t>Click to edit Master title style</a:t>
            </a:r>
            <a:endParaRPr lang="zh-CN" altLang="en-US" smtClean="0"/>
          </a:p>
        </p:txBody>
      </p:sp>
      <p:sp>
        <p:nvSpPr>
          <p:cNvPr id="2053"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dirty="0">
                <a:solidFill>
                  <a:srgbClr val="666666"/>
                </a:solidFill>
                <a:latin typeface="FrutigerNext LT Bold" pitchFamily="34" charset="0"/>
                <a:ea typeface="ＭＳ Ｐゴシック" pitchFamily="34" charset="-128"/>
              </a:rPr>
              <a:t>Security Level: </a:t>
            </a:r>
          </a:p>
        </p:txBody>
      </p:sp>
      <p:sp>
        <p:nvSpPr>
          <p:cNvPr id="81"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dirty="0"/>
          </a:p>
        </p:txBody>
      </p:sp>
      <p:sp>
        <p:nvSpPr>
          <p:cNvPr id="152" name="Text Box 5"/>
          <p:cNvSpPr txBox="1">
            <a:spLocks noChangeArrowheads="1"/>
          </p:cNvSpPr>
          <p:nvPr/>
        </p:nvSpPr>
        <p:spPr bwMode="auto">
          <a:xfrm>
            <a:off x="755650" y="6230938"/>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
        <p:nvSpPr>
          <p:cNvPr id="153" name="Text Box 7"/>
          <p:cNvSpPr txBox="1">
            <a:spLocks noChangeArrowheads="1"/>
          </p:cNvSpPr>
          <p:nvPr/>
        </p:nvSpPr>
        <p:spPr bwMode="auto">
          <a:xfrm>
            <a:off x="7229475" y="4019550"/>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dirty="0" smtClean="0">
                <a:solidFill>
                  <a:srgbClr val="FFFFFF"/>
                </a:solidFill>
                <a:latin typeface="FrutigerNext LT Bold" pitchFamily="34" charset="0"/>
                <a:ea typeface="MS PGothic" pitchFamily="34" charset="-128"/>
              </a:rPr>
              <a:t>www.huawei.com</a:t>
            </a:r>
          </a:p>
        </p:txBody>
      </p:sp>
      <p:sp>
        <p:nvSpPr>
          <p:cNvPr id="2127" name="Text Box 79"/>
          <p:cNvSpPr txBox="1">
            <a:spLocks noChangeArrowheads="1"/>
          </p:cNvSpPr>
          <p:nvPr/>
        </p:nvSpPr>
        <p:spPr bwMode="auto">
          <a:xfrm>
            <a:off x="-2884488" y="1330325"/>
            <a:ext cx="2776538" cy="176847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lgn="ctr">
                <a:solidFill>
                  <a:srgbClr val="B2B2B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8345" tIns="39172" rIns="78345" bIns="3917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a:lnSpc>
                <a:spcPct val="125000"/>
              </a:lnSpc>
            </a:pPr>
            <a:r>
              <a:rPr lang="en-US" sz="1100" noProof="1">
                <a:solidFill>
                  <a:srgbClr val="FFFFFF"/>
                </a:solidFill>
                <a:latin typeface="FrutigerNext LT Regular" pitchFamily="34" charset="0"/>
                <a:ea typeface="ＭＳ Ｐゴシック" pitchFamily="34" charset="-128"/>
              </a:rPr>
              <a:t>Slide title</a:t>
            </a:r>
            <a:r>
              <a:rPr lang="en-US" altLang="zh-CN" sz="1100" dirty="0">
                <a:solidFill>
                  <a:srgbClr val="FFFFFF"/>
                </a:solidFill>
                <a:latin typeface="FrutigerNext LT Regular" pitchFamily="34" charset="0"/>
                <a:ea typeface="ＭＳ Ｐゴシック" pitchFamily="34" charset="-128"/>
              </a:rPr>
              <a:t> </a:t>
            </a:r>
            <a:r>
              <a:rPr lang="en-US" altLang="zh-CN" sz="1100" dirty="0">
                <a:solidFill>
                  <a:srgbClr val="FFFFFF"/>
                </a:solidFill>
                <a:latin typeface="FrutigerNext LT Regular" pitchFamily="34" charset="0"/>
                <a:ea typeface="华文细黑" pitchFamily="2" charset="-122"/>
              </a:rPr>
              <a:t>:40-47pt  </a:t>
            </a:r>
          </a:p>
          <a:p>
            <a:pPr algn="r">
              <a:lnSpc>
                <a:spcPct val="125000"/>
              </a:lnSpc>
            </a:pPr>
            <a:r>
              <a:rPr lang="en-US" sz="1100" noProof="1">
                <a:solidFill>
                  <a:srgbClr val="FFFFFF"/>
                </a:solidFill>
                <a:latin typeface="FrutigerNext LT Regular" pitchFamily="34" charset="0"/>
                <a:ea typeface="ＭＳ Ｐゴシック" pitchFamily="34" charset="-128"/>
              </a:rPr>
              <a:t>Slide subtitle </a:t>
            </a:r>
            <a:r>
              <a:rPr lang="en-US" altLang="zh-CN" sz="1100" dirty="0">
                <a:solidFill>
                  <a:srgbClr val="FFFFFF"/>
                </a:solidFill>
                <a:latin typeface="FrutigerNext LT Regular" pitchFamily="34" charset="0"/>
                <a:ea typeface="华文细黑" pitchFamily="2" charset="-122"/>
              </a:rPr>
              <a:t>:26-30pt</a:t>
            </a:r>
          </a:p>
          <a:p>
            <a:pPr algn="r">
              <a:lnSpc>
                <a:spcPct val="125000"/>
              </a:lnSpc>
            </a:pPr>
            <a:r>
              <a:rPr lang="en-US" altLang="zh-CN" sz="1100" dirty="0">
                <a:solidFill>
                  <a:srgbClr val="FFFFFF"/>
                </a:solidFill>
                <a:latin typeface="FrutigerNext LT Regular" pitchFamily="34" charset="0"/>
                <a:ea typeface="华文细黑" pitchFamily="2" charset="-122"/>
              </a:rPr>
              <a:t>Color::white</a:t>
            </a:r>
          </a:p>
          <a:p>
            <a:pPr algn="r">
              <a:lnSpc>
                <a:spcPct val="125000"/>
              </a:lnSpc>
            </a:pPr>
            <a:r>
              <a:rPr lang="zh-CN" altLang="en-US" sz="1100" dirty="0">
                <a:solidFill>
                  <a:srgbClr val="FFFFFF"/>
                </a:solidFill>
                <a:latin typeface="FrutigerNext LT Regular" pitchFamily="34" charset="0"/>
                <a:ea typeface="ＭＳ Ｐゴシック" pitchFamily="34" charset="-128"/>
              </a:rPr>
              <a:t> </a:t>
            </a:r>
            <a:r>
              <a:rPr lang="en-US" altLang="zh-CN" sz="1100" dirty="0">
                <a:solidFill>
                  <a:srgbClr val="FFFFFF"/>
                </a:solidFill>
                <a:latin typeface="FrutigerNext LT Regular" pitchFamily="34" charset="0"/>
                <a:ea typeface="ＭＳ Ｐゴシック" pitchFamily="34" charset="-128"/>
              </a:rPr>
              <a:t>Corporate Font </a:t>
            </a:r>
            <a:r>
              <a:rPr lang="en-US" altLang="zh-CN" sz="1100" dirty="0">
                <a:solidFill>
                  <a:srgbClr val="FFFFFF"/>
                </a:solidFill>
                <a:latin typeface="FrutigerNext LT Regular" pitchFamily="34" charset="0"/>
                <a:ea typeface="华文细黑" pitchFamily="2" charset="-122"/>
              </a:rPr>
              <a:t>:</a:t>
            </a:r>
          </a:p>
          <a:p>
            <a:pPr algn="r">
              <a:lnSpc>
                <a:spcPct val="125000"/>
              </a:lnSpc>
            </a:pPr>
            <a:r>
              <a:rPr lang="en-US" altLang="zh-CN" sz="1100" dirty="0">
                <a:solidFill>
                  <a:srgbClr val="FFFFFF"/>
                </a:solidFill>
                <a:latin typeface="FrutigerNext LT Regular" pitchFamily="34" charset="0"/>
                <a:ea typeface="华文细黑" pitchFamily="2" charset="-122"/>
              </a:rPr>
              <a:t>FrutigerNext LT Medium</a:t>
            </a:r>
          </a:p>
          <a:p>
            <a:pPr algn="r">
              <a:lnSpc>
                <a:spcPct val="125000"/>
              </a:lnSpc>
            </a:pPr>
            <a:r>
              <a:rPr lang="en-US" altLang="zh-CN" sz="1100" dirty="0">
                <a:solidFill>
                  <a:srgbClr val="FFFFFF"/>
                </a:solidFill>
                <a:latin typeface="FrutigerNext LT Regular" pitchFamily="34" charset="0"/>
                <a:ea typeface="ＭＳ Ｐゴシック" pitchFamily="34" charset="-128"/>
              </a:rPr>
              <a:t>Font to be used by customers and </a:t>
            </a:r>
          </a:p>
          <a:p>
            <a:pPr algn="r">
              <a:lnSpc>
                <a:spcPct val="125000"/>
              </a:lnSpc>
            </a:pPr>
            <a:r>
              <a:rPr lang="en-US" altLang="zh-CN" sz="1100" dirty="0">
                <a:solidFill>
                  <a:srgbClr val="FFFFFF"/>
                </a:solidFill>
                <a:latin typeface="FrutigerNext LT Regular" pitchFamily="34" charset="0"/>
                <a:ea typeface="ＭＳ Ｐゴシック" pitchFamily="34" charset="-128"/>
              </a:rPr>
              <a:t>partners </a:t>
            </a:r>
            <a:r>
              <a:rPr lang="en-US" altLang="zh-CN" sz="1100" dirty="0">
                <a:solidFill>
                  <a:srgbClr val="FFFFFF"/>
                </a:solidFill>
                <a:latin typeface="FrutigerNext LT Regular" pitchFamily="34" charset="0"/>
                <a:ea typeface="华文细黑" pitchFamily="2" charset="-122"/>
              </a:rPr>
              <a:t>: </a:t>
            </a:r>
          </a:p>
          <a:p>
            <a:pPr algn="r">
              <a:lnSpc>
                <a:spcPct val="125000"/>
              </a:lnSpc>
            </a:pPr>
            <a:r>
              <a:rPr lang="en-US" altLang="zh-CN" sz="1100" dirty="0">
                <a:solidFill>
                  <a:srgbClr val="FFFFFF"/>
                </a:solidFill>
                <a:latin typeface="FrutigerNext LT Regular" pitchFamily="34" charset="0"/>
                <a:ea typeface="华文细黑" pitchFamily="2" charset="-122"/>
              </a:rPr>
              <a:t>Arial</a:t>
            </a:r>
          </a:p>
        </p:txBody>
      </p:sp>
      <p:pic>
        <p:nvPicPr>
          <p:cNvPr id="11" name="Picture 6" descr="Logo"/>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16"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0"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pic>
        <p:nvPicPr>
          <p:cNvPr id="5125"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7" name="Rectangle 8"/>
          <p:cNvSpPr>
            <a:spLocks noGrp="1" noChangeArrowheads="1"/>
          </p:cNvSpPr>
          <p:nvPr>
            <p:ph type="title"/>
          </p:nvPr>
        </p:nvSpPr>
        <p:spPr bwMode="auto">
          <a:xfrm>
            <a:off x="755650" y="4508500"/>
            <a:ext cx="5903913" cy="579438"/>
          </a:xfrm>
          <a:prstGeom prst="rect">
            <a:avLst/>
          </a:prstGeom>
          <a:noFill/>
          <a:ln>
            <a:noFill/>
          </a:ln>
          <a:effectLst/>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en-US" altLang="zh-CN" smtClean="0"/>
              <a:t>Click to edit Master title style</a:t>
            </a:r>
            <a:endParaRPr lang="zh-CN" altLang="en-US" smtClean="0"/>
          </a:p>
        </p:txBody>
      </p:sp>
      <p:sp>
        <p:nvSpPr>
          <p:cNvPr id="5128"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dirty="0">
                <a:solidFill>
                  <a:srgbClr val="666666"/>
                </a:solidFill>
                <a:latin typeface="FrutigerNext LT Bold" pitchFamily="34" charset="0"/>
                <a:ea typeface="ＭＳ Ｐゴシック" pitchFamily="34" charset="-128"/>
              </a:rPr>
              <a:t>Security Level: </a:t>
            </a:r>
          </a:p>
        </p:txBody>
      </p:sp>
      <p:sp>
        <p:nvSpPr>
          <p:cNvPr id="85"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dirty="0"/>
          </a:p>
        </p:txBody>
      </p:sp>
      <p:sp>
        <p:nvSpPr>
          <p:cNvPr id="5200" name="Text Box 80"/>
          <p:cNvSpPr txBox="1">
            <a:spLocks noChangeArrowheads="1"/>
          </p:cNvSpPr>
          <p:nvPr/>
        </p:nvSpPr>
        <p:spPr bwMode="auto">
          <a:xfrm>
            <a:off x="-2884488" y="1330325"/>
            <a:ext cx="2776538" cy="176847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lgn="ctr">
                <a:solidFill>
                  <a:srgbClr val="B2B2B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8345" tIns="39172" rIns="78345" bIns="3917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a:lnSpc>
                <a:spcPct val="125000"/>
              </a:lnSpc>
            </a:pPr>
            <a:r>
              <a:rPr lang="en-US" sz="1100" noProof="1">
                <a:solidFill>
                  <a:srgbClr val="FFFFFF"/>
                </a:solidFill>
                <a:latin typeface="FrutigerNext LT Regular" pitchFamily="34" charset="0"/>
                <a:ea typeface="ＭＳ Ｐゴシック" pitchFamily="34" charset="-128"/>
              </a:rPr>
              <a:t>Slide title</a:t>
            </a:r>
            <a:r>
              <a:rPr lang="en-US" altLang="zh-CN" sz="1100" dirty="0">
                <a:solidFill>
                  <a:srgbClr val="FFFFFF"/>
                </a:solidFill>
                <a:latin typeface="FrutigerNext LT Regular" pitchFamily="34" charset="0"/>
                <a:ea typeface="ＭＳ Ｐゴシック" pitchFamily="34" charset="-128"/>
              </a:rPr>
              <a:t> </a:t>
            </a:r>
            <a:r>
              <a:rPr lang="en-US" altLang="zh-CN" sz="1100" dirty="0">
                <a:solidFill>
                  <a:srgbClr val="FFFFFF"/>
                </a:solidFill>
                <a:latin typeface="FrutigerNext LT Regular" pitchFamily="34" charset="0"/>
                <a:ea typeface="华文细黑" pitchFamily="2" charset="-122"/>
              </a:rPr>
              <a:t>:40-47pt  </a:t>
            </a:r>
          </a:p>
          <a:p>
            <a:pPr algn="r">
              <a:lnSpc>
                <a:spcPct val="125000"/>
              </a:lnSpc>
            </a:pPr>
            <a:r>
              <a:rPr lang="en-US" sz="1100" noProof="1">
                <a:solidFill>
                  <a:srgbClr val="FFFFFF"/>
                </a:solidFill>
                <a:latin typeface="FrutigerNext LT Regular" pitchFamily="34" charset="0"/>
                <a:ea typeface="ＭＳ Ｐゴシック" pitchFamily="34" charset="-128"/>
              </a:rPr>
              <a:t>Slide subtitle </a:t>
            </a:r>
            <a:r>
              <a:rPr lang="en-US" altLang="zh-CN" sz="1100" dirty="0">
                <a:solidFill>
                  <a:srgbClr val="FFFFFF"/>
                </a:solidFill>
                <a:latin typeface="FrutigerNext LT Regular" pitchFamily="34" charset="0"/>
                <a:ea typeface="华文细黑" pitchFamily="2" charset="-122"/>
              </a:rPr>
              <a:t>:26-30pt</a:t>
            </a:r>
          </a:p>
          <a:p>
            <a:pPr algn="r">
              <a:lnSpc>
                <a:spcPct val="125000"/>
              </a:lnSpc>
            </a:pPr>
            <a:r>
              <a:rPr lang="en-US" altLang="zh-CN" sz="1100" dirty="0">
                <a:solidFill>
                  <a:srgbClr val="FFFFFF"/>
                </a:solidFill>
                <a:latin typeface="FrutigerNext LT Regular" pitchFamily="34" charset="0"/>
                <a:ea typeface="华文细黑" pitchFamily="2" charset="-122"/>
              </a:rPr>
              <a:t>Color::white</a:t>
            </a:r>
          </a:p>
          <a:p>
            <a:pPr algn="r">
              <a:lnSpc>
                <a:spcPct val="125000"/>
              </a:lnSpc>
            </a:pPr>
            <a:r>
              <a:rPr lang="zh-CN" altLang="en-US" sz="1100" dirty="0">
                <a:solidFill>
                  <a:srgbClr val="FFFFFF"/>
                </a:solidFill>
                <a:latin typeface="FrutigerNext LT Regular" pitchFamily="34" charset="0"/>
                <a:ea typeface="ＭＳ Ｐゴシック" pitchFamily="34" charset="-128"/>
              </a:rPr>
              <a:t> </a:t>
            </a:r>
            <a:r>
              <a:rPr lang="en-US" altLang="zh-CN" sz="1100" dirty="0">
                <a:solidFill>
                  <a:srgbClr val="FFFFFF"/>
                </a:solidFill>
                <a:latin typeface="FrutigerNext LT Regular" pitchFamily="34" charset="0"/>
                <a:ea typeface="ＭＳ Ｐゴシック" pitchFamily="34" charset="-128"/>
              </a:rPr>
              <a:t>Corporate Font </a:t>
            </a:r>
            <a:r>
              <a:rPr lang="en-US" altLang="zh-CN" sz="1100" dirty="0">
                <a:solidFill>
                  <a:srgbClr val="FFFFFF"/>
                </a:solidFill>
                <a:latin typeface="FrutigerNext LT Regular" pitchFamily="34" charset="0"/>
                <a:ea typeface="华文细黑" pitchFamily="2" charset="-122"/>
              </a:rPr>
              <a:t>:</a:t>
            </a:r>
          </a:p>
          <a:p>
            <a:pPr algn="r">
              <a:lnSpc>
                <a:spcPct val="125000"/>
              </a:lnSpc>
            </a:pPr>
            <a:r>
              <a:rPr lang="en-US" altLang="zh-CN" sz="1100" dirty="0">
                <a:solidFill>
                  <a:srgbClr val="FFFFFF"/>
                </a:solidFill>
                <a:latin typeface="FrutigerNext LT Regular" pitchFamily="34" charset="0"/>
                <a:ea typeface="华文细黑" pitchFamily="2" charset="-122"/>
              </a:rPr>
              <a:t>FrutigerNext LT Medium</a:t>
            </a:r>
          </a:p>
          <a:p>
            <a:pPr algn="r">
              <a:lnSpc>
                <a:spcPct val="125000"/>
              </a:lnSpc>
            </a:pPr>
            <a:r>
              <a:rPr lang="en-US" altLang="zh-CN" sz="1100" dirty="0">
                <a:solidFill>
                  <a:srgbClr val="FFFFFF"/>
                </a:solidFill>
                <a:latin typeface="FrutigerNext LT Regular" pitchFamily="34" charset="0"/>
                <a:ea typeface="ＭＳ Ｐゴシック" pitchFamily="34" charset="-128"/>
              </a:rPr>
              <a:t>Font to be used by customers and </a:t>
            </a:r>
          </a:p>
          <a:p>
            <a:pPr algn="r">
              <a:lnSpc>
                <a:spcPct val="125000"/>
              </a:lnSpc>
            </a:pPr>
            <a:r>
              <a:rPr lang="en-US" altLang="zh-CN" sz="1100" dirty="0">
                <a:solidFill>
                  <a:srgbClr val="FFFFFF"/>
                </a:solidFill>
                <a:latin typeface="FrutigerNext LT Regular" pitchFamily="34" charset="0"/>
                <a:ea typeface="ＭＳ Ｐゴシック" pitchFamily="34" charset="-128"/>
              </a:rPr>
              <a:t>partners </a:t>
            </a:r>
            <a:r>
              <a:rPr lang="en-US" altLang="zh-CN" sz="1100" dirty="0">
                <a:solidFill>
                  <a:srgbClr val="FFFFFF"/>
                </a:solidFill>
                <a:latin typeface="FrutigerNext LT Regular" pitchFamily="34" charset="0"/>
                <a:ea typeface="华文细黑" pitchFamily="2" charset="-122"/>
              </a:rPr>
              <a:t>: </a:t>
            </a:r>
          </a:p>
          <a:p>
            <a:pPr algn="r">
              <a:lnSpc>
                <a:spcPct val="125000"/>
              </a:lnSpc>
            </a:pPr>
            <a:r>
              <a:rPr lang="en-US" altLang="zh-CN" sz="1100" dirty="0">
                <a:solidFill>
                  <a:srgbClr val="FFFFFF"/>
                </a:solidFill>
                <a:latin typeface="FrutigerNext LT Regular" pitchFamily="34" charset="0"/>
                <a:ea typeface="华文细黑" pitchFamily="2" charset="-122"/>
              </a:rPr>
              <a:t>Arial</a:t>
            </a:r>
          </a:p>
        </p:txBody>
      </p:sp>
      <p:pic>
        <p:nvPicPr>
          <p:cNvPr id="5201" name="Picture 81" descr="200016582-001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5202" name="Picture 82"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a:solidFill>
                  <a:srgbClr val="FFFFFF"/>
                </a:solidFill>
              </a14:hiddenFill>
            </a:ext>
          </a:extLst>
        </p:spPr>
      </p:pic>
      <p:sp>
        <p:nvSpPr>
          <p:cNvPr id="8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dirty="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7"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9" name="Rectangle 8"/>
          <p:cNvSpPr>
            <a:spLocks noGrp="1" noChangeArrowheads="1"/>
          </p:cNvSpPr>
          <p:nvPr>
            <p:ph type="title"/>
          </p:nvPr>
        </p:nvSpPr>
        <p:spPr bwMode="auto">
          <a:xfrm>
            <a:off x="755650" y="4508500"/>
            <a:ext cx="604837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en-US" altLang="zh-CN" smtClean="0"/>
              <a:t>Click to edit Master title style</a:t>
            </a:r>
            <a:endParaRPr lang="zh-CN" altLang="en-US" smtClean="0"/>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dirty="0" smtClean="0">
                <a:latin typeface="FrutigerNext LT Bold" pitchFamily="34" charset="0"/>
                <a:ea typeface="MS PGothic" pitchFamily="34" charset="-128"/>
              </a:rPr>
              <a:t>HUAWEI TECHNOLOGIES CO., LTD.</a:t>
            </a:r>
          </a:p>
        </p:txBody>
      </p:sp>
      <p:pic>
        <p:nvPicPr>
          <p:cNvPr id="6151"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2"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dirty="0">
                <a:solidFill>
                  <a:srgbClr val="666666"/>
                </a:solidFill>
                <a:latin typeface="FrutigerNext LT Bold" pitchFamily="34" charset="0"/>
                <a:ea typeface="ＭＳ Ｐゴシック"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dirty="0"/>
          </a:p>
        </p:txBody>
      </p:sp>
      <p:sp>
        <p:nvSpPr>
          <p:cNvPr id="6224" name="Text Box 80"/>
          <p:cNvSpPr txBox="1">
            <a:spLocks noChangeArrowheads="1"/>
          </p:cNvSpPr>
          <p:nvPr/>
        </p:nvSpPr>
        <p:spPr bwMode="auto">
          <a:xfrm>
            <a:off x="-2884488" y="1330325"/>
            <a:ext cx="2776538" cy="176847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lgn="ctr">
                <a:solidFill>
                  <a:srgbClr val="B2B2B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8345" tIns="39172" rIns="78345" bIns="3917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a:lnSpc>
                <a:spcPct val="125000"/>
              </a:lnSpc>
            </a:pPr>
            <a:r>
              <a:rPr lang="en-US" sz="1100" noProof="1">
                <a:solidFill>
                  <a:srgbClr val="FFFFFF"/>
                </a:solidFill>
                <a:latin typeface="FrutigerNext LT Regular" pitchFamily="34" charset="0"/>
                <a:ea typeface="ＭＳ Ｐゴシック" pitchFamily="34" charset="-128"/>
              </a:rPr>
              <a:t>Slide title</a:t>
            </a:r>
            <a:r>
              <a:rPr lang="en-US" altLang="zh-CN" sz="1100" dirty="0">
                <a:solidFill>
                  <a:srgbClr val="FFFFFF"/>
                </a:solidFill>
                <a:latin typeface="FrutigerNext LT Regular" pitchFamily="34" charset="0"/>
                <a:ea typeface="ＭＳ Ｐゴシック" pitchFamily="34" charset="-128"/>
              </a:rPr>
              <a:t> </a:t>
            </a:r>
            <a:r>
              <a:rPr lang="en-US" altLang="zh-CN" sz="1100" dirty="0">
                <a:solidFill>
                  <a:srgbClr val="FFFFFF"/>
                </a:solidFill>
                <a:latin typeface="FrutigerNext LT Regular" pitchFamily="34" charset="0"/>
                <a:ea typeface="华文细黑" pitchFamily="2" charset="-122"/>
              </a:rPr>
              <a:t>:40-47pt  </a:t>
            </a:r>
          </a:p>
          <a:p>
            <a:pPr algn="r">
              <a:lnSpc>
                <a:spcPct val="125000"/>
              </a:lnSpc>
            </a:pPr>
            <a:r>
              <a:rPr lang="en-US" sz="1100" noProof="1">
                <a:solidFill>
                  <a:srgbClr val="FFFFFF"/>
                </a:solidFill>
                <a:latin typeface="FrutigerNext LT Regular" pitchFamily="34" charset="0"/>
                <a:ea typeface="ＭＳ Ｐゴシック" pitchFamily="34" charset="-128"/>
              </a:rPr>
              <a:t>Slide subtitle </a:t>
            </a:r>
            <a:r>
              <a:rPr lang="en-US" altLang="zh-CN" sz="1100" dirty="0">
                <a:solidFill>
                  <a:srgbClr val="FFFFFF"/>
                </a:solidFill>
                <a:latin typeface="FrutigerNext LT Regular" pitchFamily="34" charset="0"/>
                <a:ea typeface="华文细黑" pitchFamily="2" charset="-122"/>
              </a:rPr>
              <a:t>:26-30pt</a:t>
            </a:r>
          </a:p>
          <a:p>
            <a:pPr algn="r">
              <a:lnSpc>
                <a:spcPct val="125000"/>
              </a:lnSpc>
            </a:pPr>
            <a:r>
              <a:rPr lang="en-US" altLang="zh-CN" sz="1100" dirty="0">
                <a:solidFill>
                  <a:srgbClr val="FFFFFF"/>
                </a:solidFill>
                <a:latin typeface="FrutigerNext LT Regular" pitchFamily="34" charset="0"/>
                <a:ea typeface="华文细黑" pitchFamily="2" charset="-122"/>
              </a:rPr>
              <a:t>Color::white</a:t>
            </a:r>
          </a:p>
          <a:p>
            <a:pPr algn="r">
              <a:lnSpc>
                <a:spcPct val="125000"/>
              </a:lnSpc>
            </a:pPr>
            <a:r>
              <a:rPr lang="zh-CN" altLang="en-US" sz="1100" dirty="0">
                <a:solidFill>
                  <a:srgbClr val="FFFFFF"/>
                </a:solidFill>
                <a:latin typeface="FrutigerNext LT Regular" pitchFamily="34" charset="0"/>
                <a:ea typeface="ＭＳ Ｐゴシック" pitchFamily="34" charset="-128"/>
              </a:rPr>
              <a:t> </a:t>
            </a:r>
            <a:r>
              <a:rPr lang="en-US" altLang="zh-CN" sz="1100" dirty="0">
                <a:solidFill>
                  <a:srgbClr val="FFFFFF"/>
                </a:solidFill>
                <a:latin typeface="FrutigerNext LT Regular" pitchFamily="34" charset="0"/>
                <a:ea typeface="ＭＳ Ｐゴシック" pitchFamily="34" charset="-128"/>
              </a:rPr>
              <a:t>Corporate Font </a:t>
            </a:r>
            <a:r>
              <a:rPr lang="en-US" altLang="zh-CN" sz="1100" dirty="0">
                <a:solidFill>
                  <a:srgbClr val="FFFFFF"/>
                </a:solidFill>
                <a:latin typeface="FrutigerNext LT Regular" pitchFamily="34" charset="0"/>
                <a:ea typeface="华文细黑" pitchFamily="2" charset="-122"/>
              </a:rPr>
              <a:t>:</a:t>
            </a:r>
          </a:p>
          <a:p>
            <a:pPr algn="r">
              <a:lnSpc>
                <a:spcPct val="125000"/>
              </a:lnSpc>
            </a:pPr>
            <a:r>
              <a:rPr lang="en-US" altLang="zh-CN" sz="1100" dirty="0">
                <a:solidFill>
                  <a:srgbClr val="FFFFFF"/>
                </a:solidFill>
                <a:latin typeface="FrutigerNext LT Regular" pitchFamily="34" charset="0"/>
                <a:ea typeface="华文细黑" pitchFamily="2" charset="-122"/>
              </a:rPr>
              <a:t>FrutigerNext LT Medium</a:t>
            </a:r>
          </a:p>
          <a:p>
            <a:pPr algn="r">
              <a:lnSpc>
                <a:spcPct val="125000"/>
              </a:lnSpc>
            </a:pPr>
            <a:r>
              <a:rPr lang="en-US" altLang="zh-CN" sz="1100" dirty="0">
                <a:solidFill>
                  <a:srgbClr val="FFFFFF"/>
                </a:solidFill>
                <a:latin typeface="FrutigerNext LT Regular" pitchFamily="34" charset="0"/>
                <a:ea typeface="ＭＳ Ｐゴシック" pitchFamily="34" charset="-128"/>
              </a:rPr>
              <a:t>Font to be used by customers and </a:t>
            </a:r>
          </a:p>
          <a:p>
            <a:pPr algn="r">
              <a:lnSpc>
                <a:spcPct val="125000"/>
              </a:lnSpc>
            </a:pPr>
            <a:r>
              <a:rPr lang="en-US" altLang="zh-CN" sz="1100" dirty="0">
                <a:solidFill>
                  <a:srgbClr val="FFFFFF"/>
                </a:solidFill>
                <a:latin typeface="FrutigerNext LT Regular" pitchFamily="34" charset="0"/>
                <a:ea typeface="ＭＳ Ｐゴシック" pitchFamily="34" charset="-128"/>
              </a:rPr>
              <a:t>partners </a:t>
            </a:r>
            <a:r>
              <a:rPr lang="en-US" altLang="zh-CN" sz="1100" dirty="0">
                <a:solidFill>
                  <a:srgbClr val="FFFFFF"/>
                </a:solidFill>
                <a:latin typeface="FrutigerNext LT Regular" pitchFamily="34" charset="0"/>
                <a:ea typeface="华文细黑" pitchFamily="2" charset="-122"/>
              </a:rPr>
              <a:t>: </a:t>
            </a:r>
          </a:p>
          <a:p>
            <a:pPr algn="r">
              <a:lnSpc>
                <a:spcPct val="125000"/>
              </a:lnSpc>
            </a:pPr>
            <a:r>
              <a:rPr lang="en-US" altLang="zh-CN" sz="1100" dirty="0">
                <a:solidFill>
                  <a:srgbClr val="FFFFFF"/>
                </a:solidFill>
                <a:latin typeface="FrutigerNext LT Regular" pitchFamily="34" charset="0"/>
                <a:ea typeface="华文细黑" pitchFamily="2" charset="-122"/>
              </a:rPr>
              <a:t>Arial</a:t>
            </a:r>
          </a:p>
        </p:txBody>
      </p:sp>
      <p:pic>
        <p:nvPicPr>
          <p:cNvPr id="6225" name="Picture 81" descr="bra200912090008_M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6226" name="Picture 82"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dirty="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8"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3" name="Rectangle 8"/>
          <p:cNvSpPr>
            <a:spLocks noGrp="1" noChangeArrowheads="1"/>
          </p:cNvSpPr>
          <p:nvPr>
            <p:ph type="title"/>
          </p:nvPr>
        </p:nvSpPr>
        <p:spPr bwMode="auto">
          <a:xfrm>
            <a:off x="755650" y="4508500"/>
            <a:ext cx="626427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en-US" altLang="zh-CN" smtClean="0"/>
              <a:t>Click to edit Master title style</a:t>
            </a:r>
            <a:endParaRPr lang="zh-CN" altLang="en-US" smtClean="0"/>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dirty="0" smtClean="0">
                <a:latin typeface="FrutigerNext LT Bold" pitchFamily="34" charset="0"/>
                <a:ea typeface="MS PGothic" pitchFamily="34" charset="-128"/>
              </a:rPr>
              <a:t>HUAWEI TECHNOLOGIES CO., LTD.</a:t>
            </a:r>
          </a:p>
        </p:txBody>
      </p:sp>
      <p:pic>
        <p:nvPicPr>
          <p:cNvPr id="7175"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dirty="0">
                <a:solidFill>
                  <a:srgbClr val="666666"/>
                </a:solidFill>
                <a:latin typeface="FrutigerNext LT Bold" pitchFamily="34" charset="0"/>
                <a:ea typeface="ＭＳ Ｐゴシック"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dirty="0"/>
          </a:p>
        </p:txBody>
      </p:sp>
      <p:sp>
        <p:nvSpPr>
          <p:cNvPr id="7248" name="Text Box 80"/>
          <p:cNvSpPr txBox="1">
            <a:spLocks noChangeArrowheads="1"/>
          </p:cNvSpPr>
          <p:nvPr/>
        </p:nvSpPr>
        <p:spPr bwMode="auto">
          <a:xfrm>
            <a:off x="-2884488" y="1330325"/>
            <a:ext cx="2776538" cy="176847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lgn="ctr">
                <a:solidFill>
                  <a:srgbClr val="B2B2B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8345" tIns="39172" rIns="78345" bIns="3917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a:lnSpc>
                <a:spcPct val="125000"/>
              </a:lnSpc>
            </a:pPr>
            <a:r>
              <a:rPr lang="en-US" sz="1100" noProof="1">
                <a:solidFill>
                  <a:srgbClr val="FFFFFF"/>
                </a:solidFill>
                <a:latin typeface="FrutigerNext LT Regular" pitchFamily="34" charset="0"/>
                <a:ea typeface="ＭＳ Ｐゴシック" pitchFamily="34" charset="-128"/>
              </a:rPr>
              <a:t>Slide title</a:t>
            </a:r>
            <a:r>
              <a:rPr lang="en-US" altLang="zh-CN" sz="1100" dirty="0">
                <a:solidFill>
                  <a:srgbClr val="FFFFFF"/>
                </a:solidFill>
                <a:latin typeface="FrutigerNext LT Regular" pitchFamily="34" charset="0"/>
                <a:ea typeface="ＭＳ Ｐゴシック" pitchFamily="34" charset="-128"/>
              </a:rPr>
              <a:t> </a:t>
            </a:r>
            <a:r>
              <a:rPr lang="en-US" altLang="zh-CN" sz="1100" dirty="0">
                <a:solidFill>
                  <a:srgbClr val="FFFFFF"/>
                </a:solidFill>
                <a:latin typeface="FrutigerNext LT Regular" pitchFamily="34" charset="0"/>
                <a:ea typeface="华文细黑" pitchFamily="2" charset="-122"/>
              </a:rPr>
              <a:t>:40-47pt  </a:t>
            </a:r>
          </a:p>
          <a:p>
            <a:pPr algn="r">
              <a:lnSpc>
                <a:spcPct val="125000"/>
              </a:lnSpc>
            </a:pPr>
            <a:r>
              <a:rPr lang="en-US" sz="1100" noProof="1">
                <a:solidFill>
                  <a:srgbClr val="FFFFFF"/>
                </a:solidFill>
                <a:latin typeface="FrutigerNext LT Regular" pitchFamily="34" charset="0"/>
                <a:ea typeface="ＭＳ Ｐゴシック" pitchFamily="34" charset="-128"/>
              </a:rPr>
              <a:t>Slide subtitle </a:t>
            </a:r>
            <a:r>
              <a:rPr lang="en-US" altLang="zh-CN" sz="1100" dirty="0">
                <a:solidFill>
                  <a:srgbClr val="FFFFFF"/>
                </a:solidFill>
                <a:latin typeface="FrutigerNext LT Regular" pitchFamily="34" charset="0"/>
                <a:ea typeface="华文细黑" pitchFamily="2" charset="-122"/>
              </a:rPr>
              <a:t>:26-30pt</a:t>
            </a:r>
          </a:p>
          <a:p>
            <a:pPr algn="r">
              <a:lnSpc>
                <a:spcPct val="125000"/>
              </a:lnSpc>
            </a:pPr>
            <a:r>
              <a:rPr lang="en-US" altLang="zh-CN" sz="1100" dirty="0">
                <a:solidFill>
                  <a:srgbClr val="FFFFFF"/>
                </a:solidFill>
                <a:latin typeface="FrutigerNext LT Regular" pitchFamily="34" charset="0"/>
                <a:ea typeface="华文细黑" pitchFamily="2" charset="-122"/>
              </a:rPr>
              <a:t>Color::white</a:t>
            </a:r>
          </a:p>
          <a:p>
            <a:pPr algn="r">
              <a:lnSpc>
                <a:spcPct val="125000"/>
              </a:lnSpc>
            </a:pPr>
            <a:r>
              <a:rPr lang="zh-CN" altLang="en-US" sz="1100" dirty="0">
                <a:solidFill>
                  <a:srgbClr val="FFFFFF"/>
                </a:solidFill>
                <a:latin typeface="FrutigerNext LT Regular" pitchFamily="34" charset="0"/>
                <a:ea typeface="ＭＳ Ｐゴシック" pitchFamily="34" charset="-128"/>
              </a:rPr>
              <a:t> </a:t>
            </a:r>
            <a:r>
              <a:rPr lang="en-US" altLang="zh-CN" sz="1100" dirty="0">
                <a:solidFill>
                  <a:srgbClr val="FFFFFF"/>
                </a:solidFill>
                <a:latin typeface="FrutigerNext LT Regular" pitchFamily="34" charset="0"/>
                <a:ea typeface="ＭＳ Ｐゴシック" pitchFamily="34" charset="-128"/>
              </a:rPr>
              <a:t>Corporate Font </a:t>
            </a:r>
            <a:r>
              <a:rPr lang="en-US" altLang="zh-CN" sz="1100" dirty="0">
                <a:solidFill>
                  <a:srgbClr val="FFFFFF"/>
                </a:solidFill>
                <a:latin typeface="FrutigerNext LT Regular" pitchFamily="34" charset="0"/>
                <a:ea typeface="华文细黑" pitchFamily="2" charset="-122"/>
              </a:rPr>
              <a:t>:</a:t>
            </a:r>
          </a:p>
          <a:p>
            <a:pPr algn="r">
              <a:lnSpc>
                <a:spcPct val="125000"/>
              </a:lnSpc>
            </a:pPr>
            <a:r>
              <a:rPr lang="en-US" altLang="zh-CN" sz="1100" dirty="0">
                <a:solidFill>
                  <a:srgbClr val="FFFFFF"/>
                </a:solidFill>
                <a:latin typeface="FrutigerNext LT Regular" pitchFamily="34" charset="0"/>
                <a:ea typeface="华文细黑" pitchFamily="2" charset="-122"/>
              </a:rPr>
              <a:t>FrutigerNext LT Medium</a:t>
            </a:r>
          </a:p>
          <a:p>
            <a:pPr algn="r">
              <a:lnSpc>
                <a:spcPct val="125000"/>
              </a:lnSpc>
            </a:pPr>
            <a:r>
              <a:rPr lang="en-US" altLang="zh-CN" sz="1100" dirty="0">
                <a:solidFill>
                  <a:srgbClr val="FFFFFF"/>
                </a:solidFill>
                <a:latin typeface="FrutigerNext LT Regular" pitchFamily="34" charset="0"/>
                <a:ea typeface="ＭＳ Ｐゴシック" pitchFamily="34" charset="-128"/>
              </a:rPr>
              <a:t>Font to be used by customers and </a:t>
            </a:r>
          </a:p>
          <a:p>
            <a:pPr algn="r">
              <a:lnSpc>
                <a:spcPct val="125000"/>
              </a:lnSpc>
            </a:pPr>
            <a:r>
              <a:rPr lang="en-US" altLang="zh-CN" sz="1100" dirty="0">
                <a:solidFill>
                  <a:srgbClr val="FFFFFF"/>
                </a:solidFill>
                <a:latin typeface="FrutigerNext LT Regular" pitchFamily="34" charset="0"/>
                <a:ea typeface="ＭＳ Ｐゴシック" pitchFamily="34" charset="-128"/>
              </a:rPr>
              <a:t>partners </a:t>
            </a:r>
            <a:r>
              <a:rPr lang="en-US" altLang="zh-CN" sz="1100" dirty="0">
                <a:solidFill>
                  <a:srgbClr val="FFFFFF"/>
                </a:solidFill>
                <a:latin typeface="FrutigerNext LT Regular" pitchFamily="34" charset="0"/>
                <a:ea typeface="华文细黑" pitchFamily="2" charset="-122"/>
              </a:rPr>
              <a:t>: </a:t>
            </a:r>
          </a:p>
          <a:p>
            <a:pPr algn="r">
              <a:lnSpc>
                <a:spcPct val="125000"/>
              </a:lnSpc>
            </a:pPr>
            <a:r>
              <a:rPr lang="en-US" altLang="zh-CN" sz="1100" dirty="0">
                <a:solidFill>
                  <a:srgbClr val="FFFFFF"/>
                </a:solidFill>
                <a:latin typeface="FrutigerNext LT Regular" pitchFamily="34" charset="0"/>
                <a:ea typeface="华文细黑" pitchFamily="2" charset="-122"/>
              </a:rPr>
              <a:t>Arial</a:t>
            </a:r>
          </a:p>
        </p:txBody>
      </p:sp>
      <p:pic>
        <p:nvPicPr>
          <p:cNvPr id="7249" name="Picture 81" descr="sb10064568n-001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7250" name="Picture 82"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dirty="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9"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7" name="Rectangle 8"/>
          <p:cNvSpPr>
            <a:spLocks noGrp="1" noChangeArrowheads="1"/>
          </p:cNvSpPr>
          <p:nvPr>
            <p:ph type="title"/>
          </p:nvPr>
        </p:nvSpPr>
        <p:spPr bwMode="auto">
          <a:xfrm>
            <a:off x="755650" y="4508500"/>
            <a:ext cx="63373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en-US" altLang="zh-CN" smtClean="0"/>
              <a:t>Click to edit Master title style</a:t>
            </a:r>
            <a:endParaRPr lang="zh-CN" altLang="en-US" smtClean="0"/>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dirty="0" smtClean="0">
                <a:latin typeface="FrutigerNext LT Bold" pitchFamily="34" charset="0"/>
                <a:ea typeface="MS PGothic" pitchFamily="34" charset="-128"/>
              </a:rPr>
              <a:t>HUAWEI TECHNOLOGIES CO., LTD.</a:t>
            </a:r>
          </a:p>
        </p:txBody>
      </p:sp>
      <p:pic>
        <p:nvPicPr>
          <p:cNvPr id="8199"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0"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dirty="0">
                <a:solidFill>
                  <a:srgbClr val="666666"/>
                </a:solidFill>
                <a:latin typeface="FrutigerNext LT Bold" pitchFamily="34" charset="0"/>
                <a:ea typeface="ＭＳ Ｐゴシック"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dirty="0"/>
          </a:p>
        </p:txBody>
      </p:sp>
      <p:sp>
        <p:nvSpPr>
          <p:cNvPr id="8272" name="Text Box 80"/>
          <p:cNvSpPr txBox="1">
            <a:spLocks noChangeArrowheads="1"/>
          </p:cNvSpPr>
          <p:nvPr/>
        </p:nvSpPr>
        <p:spPr bwMode="auto">
          <a:xfrm>
            <a:off x="-2884488" y="1330325"/>
            <a:ext cx="2776538" cy="176847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lgn="ctr">
                <a:solidFill>
                  <a:srgbClr val="B2B2B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8345" tIns="39172" rIns="78345" bIns="3917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a:lnSpc>
                <a:spcPct val="125000"/>
              </a:lnSpc>
            </a:pPr>
            <a:r>
              <a:rPr lang="en-US" sz="1100" noProof="1">
                <a:solidFill>
                  <a:srgbClr val="FFFFFF"/>
                </a:solidFill>
                <a:latin typeface="FrutigerNext LT Regular" pitchFamily="34" charset="0"/>
                <a:ea typeface="ＭＳ Ｐゴシック" pitchFamily="34" charset="-128"/>
              </a:rPr>
              <a:t>Slide title</a:t>
            </a:r>
            <a:r>
              <a:rPr lang="en-US" altLang="zh-CN" sz="1100" dirty="0">
                <a:solidFill>
                  <a:srgbClr val="FFFFFF"/>
                </a:solidFill>
                <a:latin typeface="FrutigerNext LT Regular" pitchFamily="34" charset="0"/>
                <a:ea typeface="ＭＳ Ｐゴシック" pitchFamily="34" charset="-128"/>
              </a:rPr>
              <a:t> </a:t>
            </a:r>
            <a:r>
              <a:rPr lang="en-US" altLang="zh-CN" sz="1100" dirty="0">
                <a:solidFill>
                  <a:srgbClr val="FFFFFF"/>
                </a:solidFill>
                <a:latin typeface="FrutigerNext LT Regular" pitchFamily="34" charset="0"/>
                <a:ea typeface="华文细黑" pitchFamily="2" charset="-122"/>
              </a:rPr>
              <a:t>:40-47pt  </a:t>
            </a:r>
          </a:p>
          <a:p>
            <a:pPr algn="r">
              <a:lnSpc>
                <a:spcPct val="125000"/>
              </a:lnSpc>
            </a:pPr>
            <a:r>
              <a:rPr lang="en-US" sz="1100" noProof="1">
                <a:solidFill>
                  <a:srgbClr val="FFFFFF"/>
                </a:solidFill>
                <a:latin typeface="FrutigerNext LT Regular" pitchFamily="34" charset="0"/>
                <a:ea typeface="ＭＳ Ｐゴシック" pitchFamily="34" charset="-128"/>
              </a:rPr>
              <a:t>Slide subtitle </a:t>
            </a:r>
            <a:r>
              <a:rPr lang="en-US" altLang="zh-CN" sz="1100" dirty="0">
                <a:solidFill>
                  <a:srgbClr val="FFFFFF"/>
                </a:solidFill>
                <a:latin typeface="FrutigerNext LT Regular" pitchFamily="34" charset="0"/>
                <a:ea typeface="华文细黑" pitchFamily="2" charset="-122"/>
              </a:rPr>
              <a:t>:26-30pt</a:t>
            </a:r>
          </a:p>
          <a:p>
            <a:pPr algn="r">
              <a:lnSpc>
                <a:spcPct val="125000"/>
              </a:lnSpc>
            </a:pPr>
            <a:r>
              <a:rPr lang="en-US" altLang="zh-CN" sz="1100" dirty="0">
                <a:solidFill>
                  <a:srgbClr val="FFFFFF"/>
                </a:solidFill>
                <a:latin typeface="FrutigerNext LT Regular" pitchFamily="34" charset="0"/>
                <a:ea typeface="华文细黑" pitchFamily="2" charset="-122"/>
              </a:rPr>
              <a:t>Color::white</a:t>
            </a:r>
          </a:p>
          <a:p>
            <a:pPr algn="r">
              <a:lnSpc>
                <a:spcPct val="125000"/>
              </a:lnSpc>
            </a:pPr>
            <a:r>
              <a:rPr lang="zh-CN" altLang="en-US" sz="1100" dirty="0">
                <a:solidFill>
                  <a:srgbClr val="FFFFFF"/>
                </a:solidFill>
                <a:latin typeface="FrutigerNext LT Regular" pitchFamily="34" charset="0"/>
                <a:ea typeface="ＭＳ Ｐゴシック" pitchFamily="34" charset="-128"/>
              </a:rPr>
              <a:t> </a:t>
            </a:r>
            <a:r>
              <a:rPr lang="en-US" altLang="zh-CN" sz="1100" dirty="0">
                <a:solidFill>
                  <a:srgbClr val="FFFFFF"/>
                </a:solidFill>
                <a:latin typeface="FrutigerNext LT Regular" pitchFamily="34" charset="0"/>
                <a:ea typeface="ＭＳ Ｐゴシック" pitchFamily="34" charset="-128"/>
              </a:rPr>
              <a:t>Corporate Font </a:t>
            </a:r>
            <a:r>
              <a:rPr lang="en-US" altLang="zh-CN" sz="1100" dirty="0">
                <a:solidFill>
                  <a:srgbClr val="FFFFFF"/>
                </a:solidFill>
                <a:latin typeface="FrutigerNext LT Regular" pitchFamily="34" charset="0"/>
                <a:ea typeface="华文细黑" pitchFamily="2" charset="-122"/>
              </a:rPr>
              <a:t>:</a:t>
            </a:r>
          </a:p>
          <a:p>
            <a:pPr algn="r">
              <a:lnSpc>
                <a:spcPct val="125000"/>
              </a:lnSpc>
            </a:pPr>
            <a:r>
              <a:rPr lang="en-US" altLang="zh-CN" sz="1100" dirty="0">
                <a:solidFill>
                  <a:srgbClr val="FFFFFF"/>
                </a:solidFill>
                <a:latin typeface="FrutigerNext LT Regular" pitchFamily="34" charset="0"/>
                <a:ea typeface="华文细黑" pitchFamily="2" charset="-122"/>
              </a:rPr>
              <a:t>FrutigerNext LT Medium</a:t>
            </a:r>
          </a:p>
          <a:p>
            <a:pPr algn="r">
              <a:lnSpc>
                <a:spcPct val="125000"/>
              </a:lnSpc>
            </a:pPr>
            <a:r>
              <a:rPr lang="en-US" altLang="zh-CN" sz="1100" dirty="0">
                <a:solidFill>
                  <a:srgbClr val="FFFFFF"/>
                </a:solidFill>
                <a:latin typeface="FrutigerNext LT Regular" pitchFamily="34" charset="0"/>
                <a:ea typeface="ＭＳ Ｐゴシック" pitchFamily="34" charset="-128"/>
              </a:rPr>
              <a:t>Font to be used by customers and </a:t>
            </a:r>
          </a:p>
          <a:p>
            <a:pPr algn="r">
              <a:lnSpc>
                <a:spcPct val="125000"/>
              </a:lnSpc>
            </a:pPr>
            <a:r>
              <a:rPr lang="en-US" altLang="zh-CN" sz="1100" dirty="0">
                <a:solidFill>
                  <a:srgbClr val="FFFFFF"/>
                </a:solidFill>
                <a:latin typeface="FrutigerNext LT Regular" pitchFamily="34" charset="0"/>
                <a:ea typeface="ＭＳ Ｐゴシック" pitchFamily="34" charset="-128"/>
              </a:rPr>
              <a:t>partners </a:t>
            </a:r>
            <a:r>
              <a:rPr lang="en-US" altLang="zh-CN" sz="1100" dirty="0">
                <a:solidFill>
                  <a:srgbClr val="FFFFFF"/>
                </a:solidFill>
                <a:latin typeface="FrutigerNext LT Regular" pitchFamily="34" charset="0"/>
                <a:ea typeface="华文细黑" pitchFamily="2" charset="-122"/>
              </a:rPr>
              <a:t>: </a:t>
            </a:r>
          </a:p>
          <a:p>
            <a:pPr algn="r">
              <a:lnSpc>
                <a:spcPct val="125000"/>
              </a:lnSpc>
            </a:pPr>
            <a:r>
              <a:rPr lang="en-US" altLang="zh-CN" sz="1100" dirty="0">
                <a:solidFill>
                  <a:srgbClr val="FFFFFF"/>
                </a:solidFill>
                <a:latin typeface="FrutigerNext LT Regular" pitchFamily="34" charset="0"/>
                <a:ea typeface="华文细黑" pitchFamily="2" charset="-122"/>
              </a:rPr>
              <a:t>Arial</a:t>
            </a:r>
          </a:p>
        </p:txBody>
      </p:sp>
      <p:pic>
        <p:nvPicPr>
          <p:cNvPr id="8273" name="Picture 81" descr="89738649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8274" name="Picture 82"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dirty="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20"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0" y="0"/>
            <a:ext cx="9144000" cy="6858000"/>
          </a:xfrm>
          <a:prstGeom prst="rect">
            <a:avLst/>
          </a:prstGeom>
          <a:solidFill>
            <a:srgbClr val="EAEAEA"/>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pPr>
              <a:lnSpc>
                <a:spcPct val="140000"/>
              </a:lnSpc>
              <a:buClr>
                <a:srgbClr val="FF0000"/>
              </a:buClr>
              <a:buSzPct val="90000"/>
              <a:buFont typeface="Wingdings" pitchFamily="2" charset="2"/>
              <a:buChar char="l"/>
            </a:pPr>
            <a:endParaRPr lang="zh-CN" altLang="en-US" sz="1400" b="1">
              <a:solidFill>
                <a:srgbClr val="000000"/>
              </a:solidFill>
              <a:latin typeface="Arial" charset="0"/>
              <a:ea typeface="华文细黑" pitchFamily="2" charset="-122"/>
            </a:endParaRPr>
          </a:p>
        </p:txBody>
      </p:sp>
      <p:sp>
        <p:nvSpPr>
          <p:cNvPr id="9219"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a14="http://schemas.microsoft.com/office/drawing/2010/main">
                <a:solidFill>
                  <a:srgbClr val="FFCC66"/>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9220"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en-US" altLang="zh-CN" smtClean="0"/>
              <a:t>Click to edit Master text styles</a:t>
            </a:r>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p>
        </p:txBody>
      </p:sp>
      <p:sp>
        <p:nvSpPr>
          <p:cNvPr id="9293" name="Text Box 77"/>
          <p:cNvSpPr txBox="1">
            <a:spLocks noChangeArrowheads="1"/>
          </p:cNvSpPr>
          <p:nvPr/>
        </p:nvSpPr>
        <p:spPr bwMode="auto">
          <a:xfrm>
            <a:off x="-2884488" y="1330325"/>
            <a:ext cx="2776538" cy="3675063"/>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lgn="ctr">
                <a:solidFill>
                  <a:srgbClr val="B2B2B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8345" tIns="39172" rIns="78345" bIns="3917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spcBef>
                <a:spcPct val="20000"/>
              </a:spcBef>
            </a:pPr>
            <a:r>
              <a:rPr lang="zh-CN" altLang="en-US" sz="1100" dirty="0">
                <a:solidFill>
                  <a:schemeClr val="bg1"/>
                </a:solidFill>
                <a:latin typeface="FrutigerNext LT Regular" pitchFamily="34" charset="0"/>
              </a:rPr>
              <a:t> </a:t>
            </a:r>
            <a:r>
              <a:rPr lang="en-US" altLang="zh-CN" sz="1100" dirty="0">
                <a:solidFill>
                  <a:srgbClr val="FFFFFF"/>
                </a:solidFill>
                <a:latin typeface="FrutigerNext LT Regular" pitchFamily="34" charset="0"/>
              </a:rPr>
              <a:t>Content Page Title </a:t>
            </a:r>
          </a:p>
          <a:p>
            <a:pPr algn="r" eaLnBrk="1" hangingPunct="1">
              <a:spcBef>
                <a:spcPct val="20000"/>
              </a:spcBef>
            </a:pPr>
            <a:r>
              <a:rPr lang="en-US" altLang="zh-CN" sz="1100" dirty="0">
                <a:solidFill>
                  <a:srgbClr val="FFFFFF"/>
                </a:solidFill>
                <a:latin typeface="FrutigerNext LT Regular" pitchFamily="34" charset="0"/>
              </a:rPr>
              <a:t>35-40pt  </a:t>
            </a:r>
            <a:endParaRPr lang="zh-CN" altLang="en-US" sz="1100" dirty="0">
              <a:solidFill>
                <a:srgbClr val="FFFFFF"/>
              </a:solidFill>
              <a:latin typeface="FrutigerNext LT Regular" pitchFamily="34" charset="0"/>
            </a:endParaRPr>
          </a:p>
          <a:p>
            <a:pPr algn="r" eaLnBrk="1" hangingPunct="1">
              <a:spcBef>
                <a:spcPct val="20000"/>
              </a:spcBef>
            </a:pPr>
            <a:r>
              <a:rPr lang="en-US" altLang="zh-CN" sz="1100" dirty="0">
                <a:solidFill>
                  <a:srgbClr val="FFFFFF"/>
                </a:solidFill>
                <a:latin typeface="FrutigerNext LT Regular" pitchFamily="34" charset="0"/>
              </a:rPr>
              <a:t>Color: R153 G0 B0</a:t>
            </a:r>
          </a:p>
          <a:p>
            <a:pPr algn="r" eaLnBrk="1" hangingPunct="1">
              <a:spcBef>
                <a:spcPct val="20000"/>
              </a:spcBef>
            </a:pPr>
            <a:r>
              <a:rPr lang="en-US" altLang="zh-CN" sz="1100" dirty="0">
                <a:solidFill>
                  <a:srgbClr val="FFFFFF"/>
                </a:solidFill>
                <a:latin typeface="FrutigerNext LT Regular" pitchFamily="34" charset="0"/>
              </a:rPr>
              <a:t>Corporate Font: </a:t>
            </a:r>
          </a:p>
          <a:p>
            <a:pPr algn="r" eaLnBrk="1" hangingPunct="1">
              <a:spcBef>
                <a:spcPct val="20000"/>
              </a:spcBef>
            </a:pPr>
            <a:r>
              <a:rPr lang="en-US" altLang="zh-CN" sz="1100" dirty="0">
                <a:solidFill>
                  <a:srgbClr val="FFFFFF"/>
                </a:solidFill>
                <a:latin typeface="FrutigerNext LT Regular" pitchFamily="34" charset="0"/>
              </a:rPr>
              <a:t>FrutigerNext LT Medium</a:t>
            </a:r>
          </a:p>
          <a:p>
            <a:pPr algn="r" eaLnBrk="1" hangingPunct="1">
              <a:spcBef>
                <a:spcPct val="20000"/>
              </a:spcBef>
            </a:pPr>
            <a:r>
              <a:rPr lang="en-US" altLang="zh-CN" sz="1100" dirty="0">
                <a:solidFill>
                  <a:srgbClr val="FFFFFF"/>
                </a:solidFill>
                <a:latin typeface="FrutigerNext LT Regular" pitchFamily="34" charset="0"/>
              </a:rPr>
              <a:t>Font to be used by customers and partners:  </a:t>
            </a:r>
          </a:p>
          <a:p>
            <a:pPr algn="r" eaLnBrk="1" hangingPunct="1">
              <a:spcBef>
                <a:spcPct val="20000"/>
              </a:spcBef>
            </a:pPr>
            <a:r>
              <a:rPr lang="en-US" altLang="zh-CN" sz="1100" dirty="0">
                <a:solidFill>
                  <a:srgbClr val="FFFFFF"/>
                </a:solidFill>
                <a:latin typeface="FrutigerNext LT Regular" pitchFamily="34" charset="0"/>
              </a:rPr>
              <a:t>Arial</a:t>
            </a:r>
          </a:p>
          <a:p>
            <a:pPr algn="r" eaLnBrk="1" hangingPunct="1">
              <a:spcBef>
                <a:spcPct val="20000"/>
              </a:spcBef>
            </a:pPr>
            <a:endParaRPr lang="en-US" altLang="zh-CN" sz="1100" dirty="0">
              <a:solidFill>
                <a:srgbClr val="FFFFFF"/>
              </a:solidFill>
              <a:latin typeface="FrutigerNext LT Regular" pitchFamily="34" charset="0"/>
            </a:endParaRPr>
          </a:p>
          <a:p>
            <a:pPr algn="r" eaLnBrk="1" hangingPunct="1">
              <a:spcBef>
                <a:spcPct val="20000"/>
              </a:spcBef>
            </a:pPr>
            <a:endParaRPr lang="zh-CN" altLang="en-US" sz="1100" dirty="0">
              <a:solidFill>
                <a:srgbClr val="FFFFFF"/>
              </a:solidFill>
              <a:latin typeface="FrutigerNext LT Regular" pitchFamily="34" charset="0"/>
            </a:endParaRPr>
          </a:p>
          <a:p>
            <a:pPr algn="r" eaLnBrk="1" hangingPunct="1">
              <a:spcBef>
                <a:spcPct val="20000"/>
              </a:spcBef>
            </a:pPr>
            <a:r>
              <a:rPr lang="zh-CN" altLang="en-US" sz="1100" dirty="0">
                <a:solidFill>
                  <a:srgbClr val="FFFFFF"/>
                </a:solidFill>
                <a:latin typeface="FrutigerNext LT Regular" pitchFamily="34" charset="0"/>
              </a:rPr>
              <a:t> </a:t>
            </a:r>
            <a:r>
              <a:rPr lang="en-US" altLang="zh-CN" sz="1100" dirty="0">
                <a:solidFill>
                  <a:srgbClr val="FFFFFF"/>
                </a:solidFill>
                <a:latin typeface="FrutigerNext LT Regular" pitchFamily="34" charset="0"/>
              </a:rPr>
              <a:t>Content Page Text :</a:t>
            </a:r>
          </a:p>
          <a:p>
            <a:pPr algn="r" eaLnBrk="1" hangingPunct="1">
              <a:spcBef>
                <a:spcPct val="20000"/>
              </a:spcBef>
            </a:pPr>
            <a:r>
              <a:rPr lang="en-US" altLang="zh-CN" sz="1100" dirty="0">
                <a:solidFill>
                  <a:srgbClr val="FFFFFF"/>
                </a:solidFill>
                <a:latin typeface="FrutigerNext LT Regular" pitchFamily="34" charset="0"/>
              </a:rPr>
              <a:t>28-30pt</a:t>
            </a:r>
          </a:p>
          <a:p>
            <a:pPr algn="r">
              <a:spcBef>
                <a:spcPct val="20000"/>
              </a:spcBef>
            </a:pPr>
            <a:r>
              <a:rPr lang="en-US" sz="1100" noProof="1">
                <a:solidFill>
                  <a:srgbClr val="FFFFFF"/>
                </a:solidFill>
                <a:latin typeface="FrutigerNext LT Regular" pitchFamily="34" charset="0"/>
              </a:rPr>
              <a:t>Bullets level 2-5</a:t>
            </a:r>
          </a:p>
          <a:p>
            <a:pPr algn="r">
              <a:spcBef>
                <a:spcPct val="20000"/>
              </a:spcBef>
            </a:pPr>
            <a:r>
              <a:rPr lang="en-US" altLang="zh-CN" sz="1100" dirty="0">
                <a:solidFill>
                  <a:srgbClr val="FFFFFF"/>
                </a:solidFill>
                <a:latin typeface="FrutigerNext LT Regular" pitchFamily="34" charset="0"/>
              </a:rPr>
              <a:t>20-30pt  </a:t>
            </a:r>
          </a:p>
          <a:p>
            <a:pPr algn="r" eaLnBrk="1" hangingPunct="1">
              <a:spcBef>
                <a:spcPct val="20000"/>
              </a:spcBef>
            </a:pPr>
            <a:r>
              <a:rPr lang="en-US" altLang="zh-CN" sz="1100" dirty="0">
                <a:solidFill>
                  <a:srgbClr val="FFFFFF"/>
                </a:solidFill>
                <a:latin typeface="FrutigerNext LT Regular" pitchFamily="34" charset="0"/>
              </a:rPr>
              <a:t>Color:Black</a:t>
            </a:r>
          </a:p>
          <a:p>
            <a:pPr algn="r" eaLnBrk="1" hangingPunct="1">
              <a:spcBef>
                <a:spcPct val="20000"/>
              </a:spcBef>
            </a:pPr>
            <a:r>
              <a:rPr lang="en-US" altLang="zh-CN" sz="1100" dirty="0">
                <a:solidFill>
                  <a:srgbClr val="FFFFFF"/>
                </a:solidFill>
                <a:latin typeface="FrutigerNext LT Regular" pitchFamily="34" charset="0"/>
              </a:rPr>
              <a:t>Corporate Font: </a:t>
            </a:r>
          </a:p>
          <a:p>
            <a:pPr algn="r" eaLnBrk="1" hangingPunct="1">
              <a:spcBef>
                <a:spcPct val="20000"/>
              </a:spcBef>
            </a:pPr>
            <a:r>
              <a:rPr lang="en-US" altLang="zh-CN" sz="1100" dirty="0">
                <a:solidFill>
                  <a:srgbClr val="FFFFFF"/>
                </a:solidFill>
                <a:latin typeface="FrutigerNext LT Regular" pitchFamily="34" charset="0"/>
              </a:rPr>
              <a:t>FrutigerNext LT Medium</a:t>
            </a:r>
          </a:p>
          <a:p>
            <a:pPr algn="r" eaLnBrk="1" hangingPunct="1">
              <a:spcBef>
                <a:spcPct val="20000"/>
              </a:spcBef>
            </a:pPr>
            <a:r>
              <a:rPr lang="en-US" altLang="zh-CN" sz="1100" dirty="0">
                <a:solidFill>
                  <a:srgbClr val="FFFFFF"/>
                </a:solidFill>
                <a:latin typeface="FrutigerNext LT Regular" pitchFamily="34" charset="0"/>
              </a:rPr>
              <a:t>Font to be used by customers and partners:  </a:t>
            </a:r>
          </a:p>
          <a:p>
            <a:pPr algn="r" eaLnBrk="1" hangingPunct="1">
              <a:spcBef>
                <a:spcPct val="20000"/>
              </a:spcBef>
            </a:pPr>
            <a:r>
              <a:rPr lang="en-US" altLang="zh-CN" sz="1100" dirty="0">
                <a:solidFill>
                  <a:srgbClr val="FFFFFF"/>
                </a:solidFill>
                <a:latin typeface="FrutigerNext LT Regular" pitchFamily="34" charset="0"/>
              </a:rPr>
              <a:t>Arial</a:t>
            </a:r>
            <a:endParaRPr lang="zh-CN" altLang="en-US" sz="1100" dirty="0">
              <a:solidFill>
                <a:schemeClr val="bg1"/>
              </a:solidFill>
              <a:latin typeface="FrutigerNext LT Regular" pitchFamily="34" charset="0"/>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FrutigerNext LT Regular" pitchFamily="34" charset="0"/>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42" name="Picture 79" descr="dd"/>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6224588"/>
            <a:ext cx="9150350" cy="63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4" name="Text Box 8"/>
          <p:cNvSpPr txBox="1">
            <a:spLocks noChangeArrowheads="1"/>
          </p:cNvSpPr>
          <p:nvPr/>
        </p:nvSpPr>
        <p:spPr bwMode="auto">
          <a:xfrm>
            <a:off x="755650" y="6451600"/>
            <a:ext cx="2540000" cy="1825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latin typeface="FrutigerNext LT Bold" pitchFamily="34" charset="0"/>
                <a:ea typeface="MS PGothic" pitchFamily="34" charset="-128"/>
              </a:rPr>
              <a:t>HUAWEI TECHNOLOGIES CO., LTD.</a:t>
            </a:r>
          </a:p>
        </p:txBody>
      </p:sp>
      <p:pic>
        <p:nvPicPr>
          <p:cNvPr id="10244" name="Picture 9" descr="8"/>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508875" y="6386513"/>
            <a:ext cx="1311275"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6"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en-US" altLang="zh-CN" dirty="0" smtClean="0"/>
              <a:t>Click to edit Master title style</a:t>
            </a:r>
            <a:endParaRPr lang="zh-CN" altLang="en-US" dirty="0" smtClean="0"/>
          </a:p>
        </p:txBody>
      </p:sp>
      <p:sp>
        <p:nvSpPr>
          <p:cNvPr id="10248"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en-US" altLang="zh-CN" dirty="0" smtClean="0"/>
              <a:t>Click to edit Master text styles</a:t>
            </a:r>
            <a:endParaRPr lang="zh-CN" altLang="en-US" dirty="0" smtClean="0"/>
          </a:p>
          <a:p>
            <a:pPr lvl="1"/>
            <a:r>
              <a:rPr lang="en-US" altLang="zh-CN" dirty="0" smtClean="0"/>
              <a:t>Second level</a:t>
            </a:r>
            <a:endParaRPr lang="zh-CN" altLang="en-US" dirty="0" smtClean="0"/>
          </a:p>
          <a:p>
            <a:pPr lvl="2"/>
            <a:r>
              <a:rPr lang="en-US" altLang="zh-CN" dirty="0" smtClean="0"/>
              <a:t>Third level</a:t>
            </a:r>
            <a:endParaRPr lang="zh-CN" altLang="en-US" dirty="0" smtClean="0"/>
          </a:p>
          <a:p>
            <a:pPr lvl="3"/>
            <a:r>
              <a:rPr lang="en-US" altLang="zh-CN" dirty="0" smtClean="0"/>
              <a:t>Fourth level</a:t>
            </a:r>
            <a:endParaRPr lang="zh-CN" altLang="en-US" dirty="0" smtClean="0"/>
          </a:p>
          <a:p>
            <a:pPr lvl="4"/>
            <a:r>
              <a:rPr lang="en-US" altLang="zh-CN" dirty="0" smtClean="0"/>
              <a:t>Fifth level</a:t>
            </a:r>
            <a:endParaRPr lang="zh-CN" altLang="en-US" dirty="0" smtClean="0"/>
          </a:p>
        </p:txBody>
      </p:sp>
      <p:grpSp>
        <p:nvGrpSpPr>
          <p:cNvPr id="10328" name="Group 88"/>
          <p:cNvGrpSpPr>
            <a:grpSpLocks/>
          </p:cNvGrpSpPr>
          <p:nvPr/>
        </p:nvGrpSpPr>
        <p:grpSpPr bwMode="auto">
          <a:xfrm>
            <a:off x="9324975" y="3832225"/>
            <a:ext cx="863600" cy="3025775"/>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0327" name="Group 87"/>
            <p:cNvGrpSpPr>
              <a:grpSpLocks/>
            </p:cNvGrpSpPr>
            <p:nvPr userDrawn="1"/>
          </p:nvGrpSpPr>
          <p:grpSpPr bwMode="auto">
            <a:xfrm>
              <a:off x="5941" y="2475"/>
              <a:ext cx="409" cy="1783"/>
              <a:chOff x="5921" y="2387"/>
              <a:chExt cx="409" cy="1783"/>
            </a:xfrm>
          </p:grpSpPr>
          <p:grpSp>
            <p:nvGrpSpPr>
              <p:cNvPr id="10254"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316" name="Rectangle 20"/>
                <p:cNvSpPr>
                  <a:spLocks noChangeAspect="1"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grpSp>
          <p:grpSp>
            <p:nvGrpSpPr>
              <p:cNvPr id="10255"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312" name="Rectangle 25"/>
                <p:cNvSpPr>
                  <a:spLocks noChangeAspect="1"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grpSp>
          <p:grpSp>
            <p:nvGrpSpPr>
              <p:cNvPr id="10256"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308" name="Rectangle 30"/>
                <p:cNvSpPr>
                  <a:spLocks noChangeAspect="1"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grpSp>
          <p:grpSp>
            <p:nvGrpSpPr>
              <p:cNvPr id="10257"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grpSp>
          <p:grpSp>
            <p:nvGrpSpPr>
              <p:cNvPr id="10258"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300" name="Rectangle 40"/>
                <p:cNvSpPr>
                  <a:spLocks noChangeAspect="1"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grpSp>
          <p:grpSp>
            <p:nvGrpSpPr>
              <p:cNvPr id="10259"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96" name="Rectangle 45"/>
                <p:cNvSpPr>
                  <a:spLocks noChangeAspect="1"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grpSp>
          <p:grpSp>
            <p:nvGrpSpPr>
              <p:cNvPr id="10260"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92" name="Rectangle 50"/>
                <p:cNvSpPr>
                  <a:spLocks noChangeAspect="1"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grpSp>
          <p:grpSp>
            <p:nvGrpSpPr>
              <p:cNvPr id="10261"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88" name="Rectangle 55"/>
                <p:cNvSpPr>
                  <a:spLocks noChangeAspect="1"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grpSp>
          <p:grpSp>
            <p:nvGrpSpPr>
              <p:cNvPr id="10262"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84" name="Rectangle 60"/>
                <p:cNvSpPr>
                  <a:spLocks noChangeAspect="1"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grpSp>
          <p:grpSp>
            <p:nvGrpSpPr>
              <p:cNvPr id="10263"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80" name="Rectangle 65"/>
                <p:cNvSpPr>
                  <a:spLocks noChangeAspect="1"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grpSp>
          <p:grpSp>
            <p:nvGrpSpPr>
              <p:cNvPr id="10264"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76" name="Rectangle 70"/>
                <p:cNvSpPr>
                  <a:spLocks noChangeAspect="1"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grpSp>
          <p:grpSp>
            <p:nvGrpSpPr>
              <p:cNvPr id="10265"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72" name="Rectangle 75"/>
                <p:cNvSpPr>
                  <a:spLocks noChangeAspect="1"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grpSp>
          <p:grpSp>
            <p:nvGrpSpPr>
              <p:cNvPr id="10266"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68" name="Rectangle 80"/>
                <p:cNvSpPr>
                  <a:spLocks noChangeAspect="1"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grpSp>
        </p:grpSp>
      </p:grpSp>
      <p:sp>
        <p:nvSpPr>
          <p:cNvPr id="10321" name="Text Box 81"/>
          <p:cNvSpPr txBox="1">
            <a:spLocks noChangeArrowheads="1"/>
          </p:cNvSpPr>
          <p:nvPr/>
        </p:nvSpPr>
        <p:spPr bwMode="auto">
          <a:xfrm>
            <a:off x="-2884488" y="1330325"/>
            <a:ext cx="2776538" cy="387667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lgn="ctr">
                <a:solidFill>
                  <a:srgbClr val="B2B2B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8345" tIns="39172" rIns="78345" bIns="3917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spcBef>
                <a:spcPct val="20000"/>
              </a:spcBef>
            </a:pPr>
            <a:r>
              <a:rPr lang="zh-CN" altLang="zh-CN" sz="1100" dirty="0">
                <a:solidFill>
                  <a:srgbClr val="FFFFFF"/>
                </a:solidFill>
                <a:latin typeface="FrutigerNext LT Regular" pitchFamily="34" charset="0"/>
              </a:rPr>
              <a:t>Slide title :32-35pt  </a:t>
            </a:r>
          </a:p>
          <a:p>
            <a:pPr algn="r" eaLnBrk="1" hangingPunct="1">
              <a:spcBef>
                <a:spcPct val="20000"/>
              </a:spcBef>
            </a:pPr>
            <a:r>
              <a:rPr lang="zh-CN" altLang="zh-CN" sz="1100" dirty="0">
                <a:solidFill>
                  <a:srgbClr val="FFFFFF"/>
                </a:solidFill>
                <a:latin typeface="FrutigerNext LT Regular" pitchFamily="34" charset="0"/>
              </a:rPr>
              <a:t>Color: R153 G0 B0</a:t>
            </a:r>
          </a:p>
          <a:p>
            <a:pPr algn="r" eaLnBrk="1" hangingPunct="1">
              <a:spcBef>
                <a:spcPct val="20000"/>
              </a:spcBef>
            </a:pPr>
            <a:r>
              <a:rPr lang="zh-CN" altLang="zh-CN" sz="1100" dirty="0">
                <a:solidFill>
                  <a:srgbClr val="FFFFFF"/>
                </a:solidFill>
                <a:latin typeface="FrutigerNext LT Regular" pitchFamily="34" charset="0"/>
              </a:rPr>
              <a:t>Corporate Font :</a:t>
            </a:r>
          </a:p>
          <a:p>
            <a:pPr algn="r" eaLnBrk="1" hangingPunct="1">
              <a:spcBef>
                <a:spcPct val="20000"/>
              </a:spcBef>
            </a:pPr>
            <a:r>
              <a:rPr lang="zh-CN" altLang="zh-CN" sz="1100" dirty="0">
                <a:solidFill>
                  <a:srgbClr val="FFFFFF"/>
                </a:solidFill>
                <a:latin typeface="FrutigerNext LT Regular" pitchFamily="34" charset="0"/>
              </a:rPr>
              <a:t>FrutigerNext LT Medium</a:t>
            </a:r>
          </a:p>
          <a:p>
            <a:pPr algn="r" eaLnBrk="1" hangingPunct="1">
              <a:spcBef>
                <a:spcPct val="20000"/>
              </a:spcBef>
            </a:pPr>
            <a:r>
              <a:rPr lang="zh-CN" altLang="zh-CN" sz="1100" dirty="0">
                <a:solidFill>
                  <a:srgbClr val="FFFFFF"/>
                </a:solidFill>
                <a:latin typeface="FrutigerNext LT Regular" pitchFamily="34" charset="0"/>
              </a:rPr>
              <a:t>Font to be used by customers and </a:t>
            </a:r>
          </a:p>
          <a:p>
            <a:pPr algn="r" eaLnBrk="1" hangingPunct="1">
              <a:spcBef>
                <a:spcPct val="20000"/>
              </a:spcBef>
            </a:pPr>
            <a:r>
              <a:rPr lang="zh-CN" altLang="zh-CN" sz="1100" dirty="0">
                <a:solidFill>
                  <a:srgbClr val="FFFFFF"/>
                </a:solidFill>
                <a:latin typeface="FrutigerNext LT Regular" pitchFamily="34" charset="0"/>
              </a:rPr>
              <a:t>partners : </a:t>
            </a:r>
          </a:p>
          <a:p>
            <a:pPr algn="r" eaLnBrk="1" hangingPunct="1">
              <a:spcBef>
                <a:spcPct val="20000"/>
              </a:spcBef>
            </a:pPr>
            <a:r>
              <a:rPr lang="zh-CN" altLang="zh-CN" sz="1100" dirty="0">
                <a:solidFill>
                  <a:srgbClr val="FFFFFF"/>
                </a:solidFill>
                <a:latin typeface="FrutigerNext LT Regular" pitchFamily="34" charset="0"/>
              </a:rPr>
              <a:t>Arial</a:t>
            </a:r>
          </a:p>
          <a:p>
            <a:pPr algn="r" eaLnBrk="1" hangingPunct="1">
              <a:spcBef>
                <a:spcPct val="20000"/>
              </a:spcBef>
            </a:pPr>
            <a:endParaRPr lang="zh-CN" altLang="zh-CN" sz="1100" dirty="0">
              <a:solidFill>
                <a:srgbClr val="FFFFFF"/>
              </a:solidFill>
              <a:latin typeface="FrutigerNext LT Regular" pitchFamily="34" charset="0"/>
            </a:endParaRPr>
          </a:p>
          <a:p>
            <a:pPr algn="r" eaLnBrk="1" hangingPunct="1">
              <a:spcBef>
                <a:spcPct val="20000"/>
              </a:spcBef>
            </a:pPr>
            <a:endParaRPr lang="zh-CN" altLang="zh-CN" sz="1100" dirty="0">
              <a:solidFill>
                <a:srgbClr val="FFFFFF"/>
              </a:solidFill>
              <a:latin typeface="FrutigerNext LT Regular" pitchFamily="34" charset="0"/>
            </a:endParaRPr>
          </a:p>
          <a:p>
            <a:pPr algn="r" eaLnBrk="1" hangingPunct="1">
              <a:spcBef>
                <a:spcPct val="20000"/>
              </a:spcBef>
            </a:pPr>
            <a:endParaRPr lang="zh-CN" altLang="zh-CN" sz="1100" dirty="0">
              <a:solidFill>
                <a:srgbClr val="FFFFFF"/>
              </a:solidFill>
              <a:latin typeface="FrutigerNext LT Regular" pitchFamily="34" charset="0"/>
            </a:endParaRPr>
          </a:p>
          <a:p>
            <a:pPr algn="r" eaLnBrk="1" hangingPunct="1">
              <a:spcBef>
                <a:spcPct val="20000"/>
              </a:spcBef>
            </a:pPr>
            <a:r>
              <a:rPr lang="zh-CN" altLang="zh-CN" sz="1100" dirty="0">
                <a:solidFill>
                  <a:srgbClr val="FFFFFF"/>
                </a:solidFill>
                <a:latin typeface="FrutigerNext LT Regular" pitchFamily="34" charset="0"/>
              </a:rPr>
              <a:t>Slide text :20-22pt</a:t>
            </a:r>
          </a:p>
          <a:p>
            <a:pPr algn="r" eaLnBrk="1" hangingPunct="1">
              <a:spcBef>
                <a:spcPct val="20000"/>
              </a:spcBef>
            </a:pPr>
            <a:r>
              <a:rPr lang="zh-CN" altLang="zh-CN" sz="1100" dirty="0">
                <a:solidFill>
                  <a:srgbClr val="FFFFFF"/>
                </a:solidFill>
                <a:latin typeface="FrutigerNext LT Regular" pitchFamily="34" charset="0"/>
              </a:rPr>
              <a:t>Bullets level 2-5:</a:t>
            </a:r>
          </a:p>
          <a:p>
            <a:pPr algn="r" eaLnBrk="1" hangingPunct="1">
              <a:spcBef>
                <a:spcPct val="20000"/>
              </a:spcBef>
            </a:pPr>
            <a:r>
              <a:rPr lang="zh-CN" altLang="zh-CN" sz="1100" dirty="0">
                <a:solidFill>
                  <a:srgbClr val="FFFFFF"/>
                </a:solidFill>
                <a:latin typeface="FrutigerNext LT Regular" pitchFamily="34" charset="0"/>
              </a:rPr>
              <a:t> 18pt  </a:t>
            </a:r>
          </a:p>
          <a:p>
            <a:pPr algn="r" eaLnBrk="1" hangingPunct="1">
              <a:spcBef>
                <a:spcPct val="20000"/>
              </a:spcBef>
            </a:pPr>
            <a:r>
              <a:rPr lang="zh-CN" altLang="zh-CN" sz="1100" dirty="0">
                <a:solidFill>
                  <a:srgbClr val="FFFFFF"/>
                </a:solidFill>
                <a:latin typeface="FrutigerNext LT Regular" pitchFamily="34" charset="0"/>
              </a:rPr>
              <a:t>Color:Black</a:t>
            </a:r>
          </a:p>
          <a:p>
            <a:pPr algn="r" eaLnBrk="1" hangingPunct="1">
              <a:spcBef>
                <a:spcPct val="20000"/>
              </a:spcBef>
            </a:pPr>
            <a:r>
              <a:rPr lang="zh-CN" altLang="zh-CN" sz="1100" dirty="0">
                <a:solidFill>
                  <a:srgbClr val="FFFFFF"/>
                </a:solidFill>
                <a:latin typeface="FrutigerNext LT Regular" pitchFamily="34" charset="0"/>
              </a:rPr>
              <a:t>Corporate Font :</a:t>
            </a:r>
          </a:p>
          <a:p>
            <a:pPr algn="r" eaLnBrk="1" hangingPunct="1">
              <a:spcBef>
                <a:spcPct val="20000"/>
              </a:spcBef>
            </a:pPr>
            <a:r>
              <a:rPr lang="zh-CN" altLang="zh-CN" sz="1100" dirty="0">
                <a:solidFill>
                  <a:srgbClr val="FFFFFF"/>
                </a:solidFill>
                <a:latin typeface="FrutigerNext LT Regular" pitchFamily="34" charset="0"/>
              </a:rPr>
              <a:t>FrutigerNext LT Medium</a:t>
            </a:r>
          </a:p>
          <a:p>
            <a:pPr algn="r" eaLnBrk="1" hangingPunct="1">
              <a:spcBef>
                <a:spcPct val="20000"/>
              </a:spcBef>
            </a:pPr>
            <a:r>
              <a:rPr lang="zh-CN" altLang="zh-CN" sz="1100" dirty="0">
                <a:solidFill>
                  <a:srgbClr val="FFFFFF"/>
                </a:solidFill>
                <a:latin typeface="FrutigerNext LT Regular" pitchFamily="34" charset="0"/>
              </a:rPr>
              <a:t>Font to be used by customers and </a:t>
            </a:r>
          </a:p>
          <a:p>
            <a:pPr algn="r" eaLnBrk="1" hangingPunct="1">
              <a:spcBef>
                <a:spcPct val="20000"/>
              </a:spcBef>
            </a:pPr>
            <a:r>
              <a:rPr lang="zh-CN" altLang="zh-CN" sz="1100" dirty="0">
                <a:solidFill>
                  <a:srgbClr val="FFFFFF"/>
                </a:solidFill>
                <a:latin typeface="FrutigerNext LT Regular" pitchFamily="34" charset="0"/>
              </a:rPr>
              <a:t>partners : </a:t>
            </a:r>
          </a:p>
          <a:p>
            <a:pPr algn="r" eaLnBrk="1" hangingPunct="1">
              <a:spcBef>
                <a:spcPct val="20000"/>
              </a:spcBef>
            </a:pPr>
            <a:r>
              <a:rPr lang="zh-CN" altLang="zh-CN" sz="1100" dirty="0">
                <a:solidFill>
                  <a:srgbClr val="FFFFFF"/>
                </a:solidFill>
                <a:latin typeface="FrutigerNext LT Regular" pitchFamily="34" charset="0"/>
              </a:rPr>
              <a:t>Arial</a:t>
            </a:r>
          </a:p>
        </p:txBody>
      </p:sp>
      <p:sp>
        <p:nvSpPr>
          <p:cNvPr id="10324" name="Text Box 84"/>
          <p:cNvSpPr txBox="1">
            <a:spLocks noChangeArrowheads="1"/>
          </p:cNvSpPr>
          <p:nvPr/>
        </p:nvSpPr>
        <p:spPr bwMode="auto">
          <a:xfrm>
            <a:off x="9251950" y="57150"/>
            <a:ext cx="1295400" cy="1270000"/>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1100" dirty="0">
                <a:solidFill>
                  <a:srgbClr val="FFFFFF"/>
                </a:solidFill>
                <a:latin typeface="FrutigerNext LT Regular" pitchFamily="34" charset="0"/>
              </a:rPr>
              <a:t>Top right  corner  for   field-mark, customer or partner logotypes. </a:t>
            </a:r>
          </a:p>
          <a:p>
            <a:endParaRPr lang="en-US" altLang="zh-CN" sz="1100" dirty="0">
              <a:solidFill>
                <a:srgbClr val="FFFFFF"/>
              </a:solidFill>
              <a:latin typeface="FrutigerNext LT Regular" pitchFamily="34" charset="0"/>
            </a:endParaRPr>
          </a:p>
          <a:p>
            <a:r>
              <a:rPr lang="en-US" altLang="zh-CN" sz="1100" dirty="0">
                <a:solidFill>
                  <a:srgbClr val="FFFFFF"/>
                </a:solidFill>
                <a:latin typeface="FrutigerNext LT Regular" pitchFamily="34" charset="0"/>
              </a:rPr>
              <a:t>----------------   </a:t>
            </a:r>
          </a:p>
          <a:p>
            <a:endParaRPr lang="zh-CN" altLang="en-US" sz="1100">
              <a:solidFill>
                <a:srgbClr val="FFFFFF"/>
              </a:solidFill>
              <a:latin typeface="FrutigerNext LT Regular" pitchFamily="34" charset="0"/>
            </a:endParaRPr>
          </a:p>
        </p:txBody>
      </p:sp>
      <p:sp>
        <p:nvSpPr>
          <p:cNvPr id="10325" name="Text Box 85"/>
          <p:cNvSpPr txBox="1">
            <a:spLocks noChangeArrowheads="1"/>
          </p:cNvSpPr>
          <p:nvPr/>
        </p:nvSpPr>
        <p:spPr bwMode="auto">
          <a:xfrm>
            <a:off x="9251950" y="1196975"/>
            <a:ext cx="1295400" cy="24479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1100" dirty="0">
                <a:solidFill>
                  <a:srgbClr val="FFFFFF"/>
                </a:solidFill>
                <a:latin typeface="FrutigerNext LT Regular" pitchFamily="34" charset="0"/>
              </a:rPr>
              <a:t>The following nine groups of colors are an example of how our design colors can be used, please take note that you should only use one design color group per slide. </a:t>
            </a:r>
          </a:p>
          <a:p>
            <a:r>
              <a:rPr lang="en-US" altLang="zh-CN" sz="1100" dirty="0">
                <a:solidFill>
                  <a:srgbClr val="FFFFFF"/>
                </a:solidFill>
                <a:latin typeface="FrutigerNext LT Regular" pitchFamily="34" charset="0"/>
              </a:rPr>
              <a:t> For specific usage details, refer to the “Typesetting Standard”.</a:t>
            </a:r>
          </a:p>
        </p:txBody>
      </p:sp>
      <p:sp>
        <p:nvSpPr>
          <p:cNvPr id="80" name="Rectangle 21"/>
          <p:cNvSpPr>
            <a:spLocks noChangeArrowheads="1"/>
          </p:cNvSpPr>
          <p:nvPr userDrawn="1"/>
        </p:nvSpPr>
        <p:spPr bwMode="auto">
          <a:xfrm>
            <a:off x="3785716" y="6465936"/>
            <a:ext cx="1866404" cy="184666"/>
          </a:xfrm>
          <a:prstGeom prst="rect">
            <a:avLst/>
          </a:prstGeom>
          <a:noFill/>
          <a:ln w="9525" algn="ctr">
            <a:noFill/>
            <a:miter lim="800000"/>
            <a:headEnd/>
            <a:tailEnd/>
          </a:ln>
          <a:effectLst/>
        </p:spPr>
        <p:txBody>
          <a:bodyPr wrap="square" lIns="80082" tIns="0" rIns="80082" bIns="0">
            <a:spAutoFit/>
          </a:bodyPr>
          <a:lstStyle/>
          <a:p>
            <a:pPr marL="0" marR="0" lvl="0" indent="0" algn="l" defTabSz="801688" rtl="0" eaLnBrk="0" fontAlgn="base" latinLnBrk="0" hangingPunct="0">
              <a:lnSpc>
                <a:spcPct val="100000"/>
              </a:lnSpc>
              <a:spcBef>
                <a:spcPct val="0"/>
              </a:spcBef>
              <a:spcAft>
                <a:spcPct val="0"/>
              </a:spcAft>
              <a:buClrTx/>
              <a:buSzTx/>
              <a:buFontTx/>
              <a:buNone/>
              <a:tabLst/>
              <a:defRPr/>
            </a:pPr>
            <a:r>
              <a:rPr kumimoji="0" lang="en-US" altLang="zh-CN" sz="1200" b="0" i="0" u="none" strike="noStrike" kern="1200" cap="none" spc="0" normalizeH="0" baseline="0" noProof="0" dirty="0" smtClean="0">
                <a:ln>
                  <a:noFill/>
                </a:ln>
                <a:solidFill>
                  <a:srgbClr val="000000"/>
                </a:solidFill>
                <a:effectLst/>
                <a:uLnTx/>
                <a:uFillTx/>
                <a:latin typeface="FrutigerNext LT Medium"/>
                <a:ea typeface="华文细黑"/>
              </a:rPr>
              <a:t>Huawei Confidential</a:t>
            </a:r>
          </a:p>
        </p:txBody>
      </p:sp>
      <p:sp>
        <p:nvSpPr>
          <p:cNvPr id="82" name="Rectangle 5"/>
          <p:cNvSpPr>
            <a:spLocks noChangeArrowheads="1"/>
          </p:cNvSpPr>
          <p:nvPr userDrawn="1"/>
        </p:nvSpPr>
        <p:spPr bwMode="auto">
          <a:xfrm>
            <a:off x="6361113" y="6480629"/>
            <a:ext cx="2097087" cy="377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eaLnBrk="0" hangingPunct="0">
              <a:lnSpc>
                <a:spcPct val="85000"/>
              </a:lnSpc>
            </a:pPr>
            <a:fld id="{334777C4-916E-458D-ABE7-87ACD557FBD2}" type="slidenum">
              <a:rPr lang="de-DE" altLang="zh-CN" sz="1200" smtClean="0">
                <a:solidFill>
                  <a:srgbClr val="000000"/>
                </a:solidFill>
                <a:latin typeface="FrutigerNext LT Bold" pitchFamily="34" charset="0"/>
                <a:ea typeface="ＭＳ Ｐゴシック" pitchFamily="34" charset="-128"/>
              </a:rPr>
              <a:pPr eaLnBrk="0" hangingPunct="0">
                <a:lnSpc>
                  <a:spcPct val="85000"/>
                </a:lnSpc>
              </a:pPr>
              <a:t>‹#›</a:t>
            </a:fld>
            <a:endParaRPr lang="en-GB" altLang="zh-CN" sz="1200" dirty="0">
              <a:solidFill>
                <a:srgbClr val="000000"/>
              </a:solidFill>
              <a:latin typeface="FrutigerNext LT Bold" pitchFamily="34" charset="0"/>
              <a:ea typeface="ＭＳ Ｐゴシック" pitchFamily="34" charset="-128"/>
            </a:endParaRPr>
          </a:p>
        </p:txBody>
      </p:sp>
    </p:spTree>
  </p:cSld>
  <p:clrMap bg1="lt1" tx1="dk1" bg2="lt2" tx2="dk2" accent1="accent1" accent2="accent2" accent3="accent3" accent4="accent4" accent5="accent5" accent6="accent6" hlink="hlink" folHlink="folHlink"/>
  <p:sldLayoutIdLst>
    <p:sldLayoutId id="2147483822"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FrutigerNext LT Regular" pitchFamily="34" charset="0"/>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266" name="Picture 6" descr="5"/>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5897563"/>
            <a:ext cx="9144000"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 name="Text Box 7"/>
          <p:cNvSpPr txBox="1">
            <a:spLocks noChangeArrowheads="1"/>
          </p:cNvSpPr>
          <p:nvPr/>
        </p:nvSpPr>
        <p:spPr bwMode="auto">
          <a:xfrm>
            <a:off x="3200525" y="2668588"/>
            <a:ext cx="2742949" cy="7613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pitchFamily="2" charset="-122"/>
              </a:defRPr>
            </a:lvl1pPr>
            <a:lvl2pPr marL="742950" indent="-285750" defTabSz="835025" eaLnBrk="0" hangingPunct="0">
              <a:defRPr>
                <a:solidFill>
                  <a:schemeClr val="tx1"/>
                </a:solidFill>
                <a:latin typeface="Calibri" pitchFamily="34" charset="0"/>
                <a:ea typeface="宋体" pitchFamily="2" charset="-122"/>
              </a:defRPr>
            </a:lvl2pPr>
            <a:lvl3pPr marL="1143000" indent="-228600" defTabSz="835025" eaLnBrk="0" hangingPunct="0">
              <a:defRPr>
                <a:solidFill>
                  <a:schemeClr val="tx1"/>
                </a:solidFill>
                <a:latin typeface="Calibri" pitchFamily="34" charset="0"/>
                <a:ea typeface="宋体" pitchFamily="2" charset="-122"/>
              </a:defRPr>
            </a:lvl3pPr>
            <a:lvl4pPr marL="1600200" indent="-228600" defTabSz="835025" eaLnBrk="0" hangingPunct="0">
              <a:defRPr>
                <a:solidFill>
                  <a:schemeClr val="tx1"/>
                </a:solidFill>
                <a:latin typeface="Calibri" pitchFamily="34" charset="0"/>
                <a:ea typeface="宋体" pitchFamily="2" charset="-122"/>
              </a:defRPr>
            </a:lvl4pPr>
            <a:lvl5pPr marL="2057400" indent="-228600" defTabSz="835025" eaLnBrk="0" hangingPunct="0">
              <a:defRPr>
                <a:solidFill>
                  <a:schemeClr val="tx1"/>
                </a:solidFill>
                <a:latin typeface="Calibri" pitchFamily="34" charset="0"/>
                <a:ea typeface="宋体" pitchFamily="2"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4400" dirty="0" smtClean="0">
                <a:solidFill>
                  <a:srgbClr val="990000"/>
                </a:solidFill>
                <a:latin typeface="+mn-lt"/>
                <a:ea typeface="MS PGothic" pitchFamily="34" charset="-128"/>
              </a:rPr>
              <a:t>Thank you</a:t>
            </a:r>
          </a:p>
        </p:txBody>
      </p:sp>
      <p:sp>
        <p:nvSpPr>
          <p:cNvPr id="77" name="Text Box 8"/>
          <p:cNvSpPr txBox="1">
            <a:spLocks noChangeArrowheads="1"/>
          </p:cNvSpPr>
          <p:nvPr/>
        </p:nvSpPr>
        <p:spPr bwMode="auto">
          <a:xfrm>
            <a:off x="3161636" y="3429000"/>
            <a:ext cx="2820727" cy="4843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charset="-122"/>
              </a:defRPr>
            </a:lvl1pPr>
            <a:lvl2pPr marL="742950" indent="-285750" defTabSz="835025" eaLnBrk="0" hangingPunct="0">
              <a:defRPr>
                <a:solidFill>
                  <a:schemeClr val="tx1"/>
                </a:solidFill>
                <a:latin typeface="Calibri" pitchFamily="34" charset="0"/>
                <a:ea typeface="宋体" charset="-122"/>
              </a:defRPr>
            </a:lvl2pPr>
            <a:lvl3pPr marL="1143000" indent="-228600" defTabSz="835025" eaLnBrk="0" hangingPunct="0">
              <a:defRPr>
                <a:solidFill>
                  <a:schemeClr val="tx1"/>
                </a:solidFill>
                <a:latin typeface="Calibri" pitchFamily="34" charset="0"/>
                <a:ea typeface="宋体" charset="-122"/>
              </a:defRPr>
            </a:lvl3pPr>
            <a:lvl4pPr marL="1600200" indent="-228600" defTabSz="835025" eaLnBrk="0" hangingPunct="0">
              <a:defRPr>
                <a:solidFill>
                  <a:schemeClr val="tx1"/>
                </a:solidFill>
                <a:latin typeface="Calibri" pitchFamily="34" charset="0"/>
                <a:ea typeface="宋体" charset="-122"/>
              </a:defRPr>
            </a:lvl4pPr>
            <a:lvl5pPr marL="2057400" indent="-228600" defTabSz="835025" eaLnBrk="0" hangingPunct="0">
              <a:defRPr>
                <a:solidFill>
                  <a:schemeClr val="tx1"/>
                </a:solidFill>
                <a:latin typeface="Calibri" pitchFamily="34" charset="0"/>
                <a:ea typeface="宋体"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charset="-122"/>
              </a:defRPr>
            </a:lvl9pPr>
          </a:lstStyle>
          <a:p>
            <a:pPr algn="ctr"/>
            <a:r>
              <a:rPr lang="en-US" altLang="zh-CN" sz="2600" dirty="0">
                <a:solidFill>
                  <a:srgbClr val="666666"/>
                </a:solidFill>
                <a:latin typeface="+mn-lt"/>
                <a:ea typeface="ＭＳ Ｐゴシック" pitchFamily="34" charset="-128"/>
              </a:rPr>
              <a:t>www.huawei.com</a:t>
            </a:r>
            <a:endParaRPr lang="en-US" altLang="zh-CN" sz="2600" dirty="0">
              <a:solidFill>
                <a:srgbClr val="990000"/>
              </a:solidFill>
              <a:latin typeface="+mn-lt"/>
              <a:ea typeface="ＭＳ Ｐゴシック" pitchFamily="34" charset="-128"/>
            </a:endParaRPr>
          </a:p>
        </p:txBody>
      </p:sp>
      <p:sp>
        <p:nvSpPr>
          <p:cNvPr id="5" name="TextBox 4"/>
          <p:cNvSpPr txBox="1"/>
          <p:nvPr/>
        </p:nvSpPr>
        <p:spPr>
          <a:xfrm>
            <a:off x="755650" y="4508500"/>
            <a:ext cx="7632700" cy="1246495"/>
          </a:xfrm>
          <a:prstGeom prst="rect">
            <a:avLst/>
          </a:prstGeom>
          <a:noFill/>
        </p:spPr>
        <p:txBody>
          <a:bodyPr wrap="square" rtlCol="0">
            <a:spAutoFit/>
          </a:bodyPr>
          <a:lstStyle/>
          <a:p>
            <a:pPr algn="just">
              <a:lnSpc>
                <a:spcPct val="100000"/>
              </a:lnSpc>
            </a:pPr>
            <a:r>
              <a:rPr lang="en-US" altLang="zh-CN" sz="1250" b="1" kern="1200" dirty="0" smtClean="0">
                <a:solidFill>
                  <a:schemeClr val="tx1"/>
                </a:solidFill>
                <a:effectLst/>
                <a:latin typeface="FrutigerNext LT Regular" pitchFamily="34" charset="0"/>
                <a:ea typeface="宋体" charset="-122"/>
                <a:cs typeface="+mn-cs"/>
              </a:rPr>
              <a:t>Copyright©2011 Huawei Technologies Co., Ltd. All Rights Reserved.</a:t>
            </a:r>
            <a:endParaRPr lang="zh-CN" altLang="zh-CN" sz="1250" kern="1200" dirty="0" smtClean="0">
              <a:solidFill>
                <a:schemeClr val="tx1"/>
              </a:solidFill>
              <a:effectLst/>
              <a:latin typeface="FrutigerNext LT Regular" pitchFamily="34" charset="0"/>
              <a:ea typeface="宋体" charset="-122"/>
              <a:cs typeface="+mn-cs"/>
            </a:endParaRPr>
          </a:p>
          <a:p>
            <a:pPr algn="just">
              <a:lnSpc>
                <a:spcPct val="100000"/>
              </a:lnSpc>
            </a:pPr>
            <a:r>
              <a:rPr lang="en-US" altLang="zh-CN" sz="1250" kern="1200" dirty="0" smtClean="0">
                <a:solidFill>
                  <a:schemeClr val="tx1"/>
                </a:solidFill>
                <a:effectLst/>
                <a:latin typeface="FrutigerNext LT Regular" pitchFamily="34" charset="0"/>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250" kern="1200" dirty="0">
              <a:solidFill>
                <a:schemeClr val="tx1"/>
              </a:solidFill>
              <a:effectLst/>
              <a:latin typeface="FrutigerNext LT Regular" pitchFamily="34" charset="0"/>
              <a:ea typeface="宋体" charset="-122"/>
              <a:cs typeface="+mn-cs"/>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hyperlink" Target="http://www.3gpp.org/ftp/TSG_RAN/WG2_RL2/TSGR2_101bis/Docs/R2-1805479.zip" TargetMode="External"/><Relationship Id="rId3" Type="http://schemas.openxmlformats.org/officeDocument/2006/relationships/hyperlink" Target="http://www.3gpp.org/ftp/TSG_RAN/WG2_RL2/TSGR2_101bis/Docs/R2-1805142.zip" TargetMode="External"/><Relationship Id="rId7" Type="http://schemas.openxmlformats.org/officeDocument/2006/relationships/hyperlink" Target="http://www.3gpp.org/ftp/TSG_RAN/WG2_RL2/TSGR2_101bis/Docs/R2-1805478.zip" TargetMode="External"/><Relationship Id="rId2" Type="http://schemas.openxmlformats.org/officeDocument/2006/relationships/hyperlink" Target="http://www.3gpp.org/ftp/TSG_RAN/WG2_RL2/TSGR2_101bis/Docs/R2-1804939.zip" TargetMode="External"/><Relationship Id="rId1" Type="http://schemas.openxmlformats.org/officeDocument/2006/relationships/slideLayout" Target="../slideLayouts/slideLayout7.xml"/><Relationship Id="rId6" Type="http://schemas.openxmlformats.org/officeDocument/2006/relationships/hyperlink" Target="http://www.3gpp.org/ftp/TSG_RAN/WG2_RL2/TSGR2_101bis/Docs/R2-1805477.zip" TargetMode="External"/><Relationship Id="rId5" Type="http://schemas.openxmlformats.org/officeDocument/2006/relationships/hyperlink" Target="http://www.3gpp.org/ftp/TSG_RAN/WG2_RL2/TSGR2_101bis/Docs/R2-1805476.zip" TargetMode="External"/><Relationship Id="rId4" Type="http://schemas.openxmlformats.org/officeDocument/2006/relationships/hyperlink" Target="http://www.3gpp.org/ftp/TSG_RAN/WG2_RL2/TSGR2_101bis/Docs/R2-1805143.zip" TargetMode="External"/><Relationship Id="rId9" Type="http://schemas.openxmlformats.org/officeDocument/2006/relationships/hyperlink" Target="http://www.3gpp.org/ftp/TSG_RAN/WG2_RL2/TSGR2_101bis/Docs/R2-1805480.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标题 13"/>
          <p:cNvSpPr>
            <a:spLocks noGrp="1"/>
          </p:cNvSpPr>
          <p:nvPr>
            <p:ph type="title"/>
          </p:nvPr>
        </p:nvSpPr>
        <p:spPr>
          <a:xfrm>
            <a:off x="755650" y="1928863"/>
            <a:ext cx="5616575" cy="1079399"/>
          </a:xfrm>
        </p:spPr>
        <p:txBody>
          <a:bodyPr/>
          <a:lstStyle/>
          <a:p>
            <a:r>
              <a:rPr lang="en-US" altLang="zh-CN" dirty="0"/>
              <a:t>Way forward on provision of time reference</a:t>
            </a:r>
            <a:endParaRPr lang="zh-CN" altLang="en-US" dirty="0"/>
          </a:p>
        </p:txBody>
      </p:sp>
      <p:sp>
        <p:nvSpPr>
          <p:cNvPr id="15" name="副标题 14"/>
          <p:cNvSpPr>
            <a:spLocks noGrp="1"/>
          </p:cNvSpPr>
          <p:nvPr>
            <p:ph type="subTitle" idx="11"/>
          </p:nvPr>
        </p:nvSpPr>
        <p:spPr>
          <a:xfrm>
            <a:off x="755650" y="3356992"/>
            <a:ext cx="5400526" cy="830997"/>
          </a:xfrm>
        </p:spPr>
        <p:txBody>
          <a:bodyPr/>
          <a:lstStyle/>
          <a:p>
            <a:r>
              <a:rPr lang="en-US" altLang="zh-CN" dirty="0" smtClean="0"/>
              <a:t>Huawei, HiSilicon, Ericsson, Vodafone, China Telecom</a:t>
            </a:r>
            <a:endParaRPr lang="zh-CN" altLang="en-US" dirty="0"/>
          </a:p>
        </p:txBody>
      </p:sp>
      <p:sp>
        <p:nvSpPr>
          <p:cNvPr id="2" name="文本框 1"/>
          <p:cNvSpPr txBox="1"/>
          <p:nvPr/>
        </p:nvSpPr>
        <p:spPr>
          <a:xfrm>
            <a:off x="179512" y="121045"/>
            <a:ext cx="4320480" cy="707886"/>
          </a:xfrm>
          <a:prstGeom prst="rect">
            <a:avLst/>
          </a:prstGeom>
          <a:noFill/>
        </p:spPr>
        <p:txBody>
          <a:bodyPr wrap="square" rtlCol="0">
            <a:spAutoFit/>
          </a:bodyPr>
          <a:lstStyle/>
          <a:p>
            <a:r>
              <a:rPr lang="en-US" altLang="zh-CN" sz="2000" dirty="0" smtClean="0"/>
              <a:t>3GPP TSG-RAN2 Meeting #101b</a:t>
            </a:r>
          </a:p>
          <a:p>
            <a:r>
              <a:rPr lang="en-US" altLang="zh-CN" sz="2000" dirty="0" smtClean="0"/>
              <a:t>Sanya, China, 16 – 20 April 2018</a:t>
            </a:r>
            <a:endParaRPr lang="zh-CN" altLang="en-US" sz="2000" dirty="0"/>
          </a:p>
        </p:txBody>
      </p:sp>
      <p:sp>
        <p:nvSpPr>
          <p:cNvPr id="6" name="文本框 5"/>
          <p:cNvSpPr txBox="1"/>
          <p:nvPr/>
        </p:nvSpPr>
        <p:spPr>
          <a:xfrm>
            <a:off x="6444208" y="121045"/>
            <a:ext cx="2448272" cy="523220"/>
          </a:xfrm>
          <a:prstGeom prst="rect">
            <a:avLst/>
          </a:prstGeom>
          <a:noFill/>
        </p:spPr>
        <p:txBody>
          <a:bodyPr wrap="square" rtlCol="0">
            <a:spAutoFit/>
          </a:bodyPr>
          <a:lstStyle/>
          <a:p>
            <a:pPr algn="r"/>
            <a:r>
              <a:rPr lang="en-US" altLang="zh-CN" sz="2800" dirty="0" smtClean="0"/>
              <a:t>R2-1806429</a:t>
            </a:r>
            <a:endParaRPr lang="zh-CN" altLang="en-US" sz="2800" dirty="0"/>
          </a:p>
        </p:txBody>
      </p:sp>
    </p:spTree>
  </p:cSld>
  <p:clrMapOvr>
    <a:masterClrMapping/>
  </p:clrMapOvr>
  <p:transition advClick="0" advTm="8000">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Background</a:t>
            </a:r>
            <a:endParaRPr lang="zh-CN" altLang="en-US" dirty="0"/>
          </a:p>
        </p:txBody>
      </p:sp>
      <p:sp>
        <p:nvSpPr>
          <p:cNvPr id="3" name="内容占位符 2"/>
          <p:cNvSpPr>
            <a:spLocks noGrp="1"/>
          </p:cNvSpPr>
          <p:nvPr>
            <p:ph idx="1"/>
          </p:nvPr>
        </p:nvSpPr>
        <p:spPr>
          <a:xfrm>
            <a:off x="611560" y="1628775"/>
            <a:ext cx="8064896" cy="4194175"/>
          </a:xfrm>
        </p:spPr>
        <p:txBody>
          <a:bodyPr/>
          <a:lstStyle/>
          <a:p>
            <a:r>
              <a:rPr lang="en-US" altLang="zh-CN" sz="1800" b="0" dirty="0" smtClean="0">
                <a:latin typeface="Times New Roman" panose="02020603050405020304" pitchFamily="18" charset="0"/>
                <a:cs typeface="Times New Roman" panose="02020603050405020304" pitchFamily="18" charset="0"/>
              </a:rPr>
              <a:t>The WI LTE HRLLC targets June 2018 (RAN#80) for completion. There are only two RAN2 meetings (RAN2#101b and RAN2#102) before completion of the WI.</a:t>
            </a:r>
          </a:p>
          <a:p>
            <a:endParaRPr lang="en-US" altLang="zh-CN" sz="1800" b="0" dirty="0">
              <a:latin typeface="Times New Roman" panose="02020603050405020304" pitchFamily="18" charset="0"/>
              <a:cs typeface="Times New Roman" panose="02020603050405020304" pitchFamily="18" charset="0"/>
            </a:endParaRPr>
          </a:p>
          <a:p>
            <a:r>
              <a:rPr lang="en-US" altLang="zh-CN" sz="1800" b="0" dirty="0" smtClean="0">
                <a:latin typeface="Times New Roman" panose="02020603050405020304" pitchFamily="18" charset="0"/>
                <a:cs typeface="Times New Roman" panose="02020603050405020304" pitchFamily="18" charset="0"/>
              </a:rPr>
              <a:t>Provision of time reference is a second priority item for Rel-15 as identified in RAN plenary endorsed RP-180586.</a:t>
            </a:r>
          </a:p>
          <a:p>
            <a:endParaRPr lang="en-US" altLang="zh-CN" sz="1800" b="0" dirty="0">
              <a:latin typeface="Times New Roman" panose="02020603050405020304" pitchFamily="18" charset="0"/>
              <a:cs typeface="Times New Roman" panose="02020603050405020304" pitchFamily="18" charset="0"/>
            </a:endParaRPr>
          </a:p>
          <a:p>
            <a:r>
              <a:rPr lang="en-US" altLang="zh-CN" sz="1800" b="0" dirty="0" smtClean="0">
                <a:latin typeface="Times New Roman" panose="02020603050405020304" pitchFamily="18" charset="0"/>
                <a:cs typeface="Times New Roman" panose="02020603050405020304" pitchFamily="18" charset="0"/>
              </a:rPr>
              <a:t>At RAN2#101b, under AI 9.15.4, there is an email discussion report </a:t>
            </a:r>
            <a:r>
              <a:rPr lang="en-US" altLang="zh-CN" sz="1800" b="0" dirty="0">
                <a:latin typeface="Times New Roman" panose="02020603050405020304" pitchFamily="18" charset="0"/>
                <a:cs typeface="Times New Roman" panose="02020603050405020304" pitchFamily="18" charset="0"/>
              </a:rPr>
              <a:t>of [101#45</a:t>
            </a:r>
            <a:r>
              <a:rPr lang="en-US" altLang="zh-CN" sz="1800" b="0" dirty="0" smtClean="0">
                <a:latin typeface="Times New Roman" panose="02020603050405020304" pitchFamily="18" charset="0"/>
                <a:cs typeface="Times New Roman" panose="02020603050405020304" pitchFamily="18" charset="0"/>
              </a:rPr>
              <a:t>] and some contributions on time granularity design and solutions.</a:t>
            </a:r>
            <a:endParaRPr lang="zh-CN" altLang="en-US" sz="1800" b="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76833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Proposed WF (1/2)</a:t>
            </a:r>
            <a:endParaRPr lang="zh-CN" altLang="en-US" dirty="0"/>
          </a:p>
        </p:txBody>
      </p:sp>
      <p:sp>
        <p:nvSpPr>
          <p:cNvPr id="3" name="内容占位符 2"/>
          <p:cNvSpPr>
            <a:spLocks noGrp="1"/>
          </p:cNvSpPr>
          <p:nvPr>
            <p:ph idx="1"/>
          </p:nvPr>
        </p:nvSpPr>
        <p:spPr>
          <a:xfrm>
            <a:off x="611560" y="1340768"/>
            <a:ext cx="8064896" cy="4392488"/>
          </a:xfrm>
        </p:spPr>
        <p:txBody>
          <a:bodyPr/>
          <a:lstStyle/>
          <a:p>
            <a:r>
              <a:rPr lang="en-US" altLang="zh-CN" sz="1600" dirty="0">
                <a:latin typeface="Times New Roman" panose="02020603050405020304" pitchFamily="18" charset="0"/>
                <a:cs typeface="Times New Roman" panose="02020603050405020304" pitchFamily="18" charset="0"/>
              </a:rPr>
              <a:t>Based on email report R2-1805476, it is proposed to agree on the following compromise solution on time granularity:</a:t>
            </a:r>
          </a:p>
          <a:p>
            <a:r>
              <a:rPr lang="en-US" altLang="zh-CN" sz="1600" dirty="0" smtClean="0">
                <a:solidFill>
                  <a:srgbClr val="00B0F0"/>
                </a:solidFill>
                <a:latin typeface="Times New Roman" panose="02020603050405020304" pitchFamily="18" charset="0"/>
                <a:cs typeface="Times New Roman" panose="02020603050405020304" pitchFamily="18" charset="0"/>
              </a:rPr>
              <a:t>Proposal 1: </a:t>
            </a:r>
            <a:r>
              <a:rPr lang="en-US" altLang="zh-CN" sz="1600" b="0" dirty="0">
                <a:latin typeface="Times New Roman" panose="02020603050405020304" pitchFamily="18" charset="0"/>
                <a:cs typeface="Times New Roman" panose="02020603050405020304" pitchFamily="18" charset="0"/>
              </a:rPr>
              <a:t>A</a:t>
            </a:r>
            <a:r>
              <a:rPr lang="en-US" altLang="zh-CN" sz="1600" b="0" dirty="0" smtClean="0">
                <a:latin typeface="Times New Roman" panose="02020603050405020304" pitchFamily="18" charset="0"/>
                <a:cs typeface="Times New Roman" panose="02020603050405020304" pitchFamily="18" charset="0"/>
              </a:rPr>
              <a:t>bout </a:t>
            </a:r>
            <a:r>
              <a:rPr lang="en-US" altLang="zh-CN" sz="1600" b="0" dirty="0" smtClean="0">
                <a:latin typeface="Times New Roman" panose="02020603050405020304" pitchFamily="18" charset="0"/>
                <a:cs typeface="Times New Roman" panose="02020603050405020304" pitchFamily="18" charset="0"/>
              </a:rPr>
              <a:t>time granularity:</a:t>
            </a:r>
          </a:p>
          <a:p>
            <a:r>
              <a:rPr lang="en-US" altLang="zh-CN" sz="1600" b="0" dirty="0" smtClean="0">
                <a:latin typeface="Times New Roman" panose="02020603050405020304" pitchFamily="18" charset="0"/>
                <a:cs typeface="Times New Roman" panose="02020603050405020304" pitchFamily="18" charset="0"/>
              </a:rPr>
              <a:t>eNB </a:t>
            </a:r>
            <a:r>
              <a:rPr lang="en-US" altLang="zh-CN" sz="1600" b="0" dirty="0">
                <a:latin typeface="Times New Roman" panose="02020603050405020304" pitchFamily="18" charset="0"/>
                <a:cs typeface="Times New Roman" panose="02020603050405020304" pitchFamily="18" charset="0"/>
              </a:rPr>
              <a:t>transmits a </a:t>
            </a:r>
            <a:r>
              <a:rPr lang="en-US" altLang="zh-CN" sz="1600" b="0" dirty="0" smtClean="0">
                <a:latin typeface="Times New Roman" panose="02020603050405020304" pitchFamily="18" charset="0"/>
                <a:cs typeface="Times New Roman" panose="02020603050405020304" pitchFamily="18" charset="0"/>
              </a:rPr>
              <a:t>time reference </a:t>
            </a:r>
            <a:r>
              <a:rPr lang="en-US" altLang="zh-CN" sz="1600" b="0" dirty="0">
                <a:latin typeface="Times New Roman" panose="02020603050405020304" pitchFamily="18" charset="0"/>
                <a:cs typeface="Times New Roman" panose="02020603050405020304" pitchFamily="18" charset="0"/>
              </a:rPr>
              <a:t>information with a sufficiently fine granularity value</a:t>
            </a:r>
          </a:p>
          <a:p>
            <a:pPr lvl="1"/>
            <a:r>
              <a:rPr lang="en-US" altLang="zh-CN" sz="1400" dirty="0">
                <a:latin typeface="Times New Roman" panose="02020603050405020304" pitchFamily="18" charset="0"/>
                <a:cs typeface="Times New Roman" panose="02020603050405020304" pitchFamily="18" charset="0"/>
              </a:rPr>
              <a:t>for further discussion: choose only one granularity value (either 0.25 us or 1us)</a:t>
            </a:r>
          </a:p>
          <a:p>
            <a:endParaRPr lang="en-US" altLang="zh-CN" sz="1600" b="0" dirty="0" smtClean="0">
              <a:latin typeface="Times New Roman" panose="02020603050405020304" pitchFamily="18" charset="0"/>
              <a:cs typeface="Times New Roman" panose="02020603050405020304" pitchFamily="18" charset="0"/>
            </a:endParaRPr>
          </a:p>
          <a:p>
            <a:r>
              <a:rPr lang="en-US" altLang="zh-CN" sz="1600" b="0" dirty="0" smtClean="0">
                <a:latin typeface="Times New Roman" panose="02020603050405020304" pitchFamily="18" charset="0"/>
                <a:cs typeface="Times New Roman" panose="02020603050405020304" pitchFamily="18" charset="0"/>
              </a:rPr>
              <a:t>In </a:t>
            </a:r>
            <a:r>
              <a:rPr lang="en-US" altLang="zh-CN" sz="1600" b="0" dirty="0">
                <a:latin typeface="Times New Roman" panose="02020603050405020304" pitchFamily="18" charset="0"/>
                <a:cs typeface="Times New Roman" panose="02020603050405020304" pitchFamily="18" charset="0"/>
              </a:rPr>
              <a:t>addition to the above </a:t>
            </a:r>
            <a:r>
              <a:rPr lang="en-US" altLang="zh-CN" sz="1600" b="0" dirty="0" smtClean="0">
                <a:latin typeface="Times New Roman" panose="02020603050405020304" pitchFamily="18" charset="0"/>
                <a:cs typeface="Times New Roman" panose="02020603050405020304" pitchFamily="18" charset="0"/>
              </a:rPr>
              <a:t>time reference </a:t>
            </a:r>
            <a:r>
              <a:rPr lang="en-US" altLang="zh-CN" sz="1600" b="0" dirty="0">
                <a:latin typeface="Times New Roman" panose="02020603050405020304" pitchFamily="18" charset="0"/>
                <a:cs typeface="Times New Roman" panose="02020603050405020304" pitchFamily="18" charset="0"/>
              </a:rPr>
              <a:t>information, eNB can </a:t>
            </a:r>
            <a:r>
              <a:rPr lang="en-US" altLang="zh-CN" sz="1600" u="sng" dirty="0">
                <a:latin typeface="Times New Roman" panose="02020603050405020304" pitchFamily="18" charset="0"/>
                <a:cs typeface="Times New Roman" panose="02020603050405020304" pitchFamily="18" charset="0"/>
              </a:rPr>
              <a:t>optionally</a:t>
            </a:r>
            <a:r>
              <a:rPr lang="en-US" altLang="zh-CN" sz="1600" b="0" dirty="0">
                <a:latin typeface="Times New Roman" panose="02020603050405020304" pitchFamily="18" charset="0"/>
                <a:cs typeface="Times New Roman" panose="02020603050405020304" pitchFamily="18" charset="0"/>
              </a:rPr>
              <a:t> transmit an inaccuracy indication of the </a:t>
            </a:r>
            <a:r>
              <a:rPr lang="en-US" altLang="zh-CN" sz="1600" b="0" dirty="0" smtClean="0">
                <a:latin typeface="Times New Roman" panose="02020603050405020304" pitchFamily="18" charset="0"/>
                <a:cs typeface="Times New Roman" panose="02020603050405020304" pitchFamily="18" charset="0"/>
              </a:rPr>
              <a:t>time reference information</a:t>
            </a:r>
            <a:endParaRPr lang="en-US" altLang="zh-CN" sz="1600" b="0" dirty="0">
              <a:latin typeface="Times New Roman" panose="02020603050405020304" pitchFamily="18" charset="0"/>
              <a:cs typeface="Times New Roman" panose="02020603050405020304" pitchFamily="18" charset="0"/>
            </a:endParaRPr>
          </a:p>
          <a:p>
            <a:pPr lvl="1"/>
            <a:r>
              <a:rPr lang="en-US" altLang="zh-CN" sz="1400" dirty="0" smtClean="0">
                <a:latin typeface="Times New Roman" panose="02020603050405020304" pitchFamily="18" charset="0"/>
                <a:cs typeface="Times New Roman" panose="02020603050405020304" pitchFamily="18" charset="0"/>
              </a:rPr>
              <a:t>The indication indicates inaccuracy of a time reference information</a:t>
            </a:r>
          </a:p>
          <a:p>
            <a:pPr lvl="1"/>
            <a:r>
              <a:rPr lang="en-US" altLang="zh-CN" sz="1400" dirty="0" smtClean="0">
                <a:latin typeface="Times New Roman" panose="02020603050405020304" pitchFamily="18" charset="0"/>
                <a:cs typeface="Times New Roman" panose="02020603050405020304" pitchFamily="18" charset="0"/>
              </a:rPr>
              <a:t>If </a:t>
            </a:r>
            <a:r>
              <a:rPr lang="en-US" altLang="zh-CN" sz="1400" dirty="0">
                <a:latin typeface="Times New Roman" panose="02020603050405020304" pitchFamily="18" charset="0"/>
                <a:cs typeface="Times New Roman" panose="02020603050405020304" pitchFamily="18" charset="0"/>
              </a:rPr>
              <a:t>the inaccuracy indication is not transmitted, then the inaccuracy of the time reference </a:t>
            </a:r>
            <a:r>
              <a:rPr lang="en-US" altLang="zh-CN" sz="1400" dirty="0" smtClean="0">
                <a:latin typeface="Times New Roman" panose="02020603050405020304" pitchFamily="18" charset="0"/>
                <a:cs typeface="Times New Roman" panose="02020603050405020304" pitchFamily="18" charset="0"/>
              </a:rPr>
              <a:t>information is </a:t>
            </a:r>
            <a:r>
              <a:rPr lang="en-US" altLang="zh-CN" sz="1400" dirty="0">
                <a:latin typeface="Times New Roman" panose="02020603050405020304" pitchFamily="18" charset="0"/>
                <a:cs typeface="Times New Roman" panose="02020603050405020304" pitchFamily="18" charset="0"/>
              </a:rPr>
              <a:t>not specified (i.e., the inaccuracy is implementation related).</a:t>
            </a:r>
          </a:p>
          <a:p>
            <a:pPr lvl="1"/>
            <a:r>
              <a:rPr lang="en-US" altLang="zh-CN" sz="1400" dirty="0">
                <a:latin typeface="Times New Roman" panose="02020603050405020304" pitchFamily="18" charset="0"/>
                <a:cs typeface="Times New Roman" panose="02020603050405020304" pitchFamily="18" charset="0"/>
              </a:rPr>
              <a:t>The encoding of the inaccuracy indication can be for further discussion. One example is:</a:t>
            </a:r>
          </a:p>
          <a:p>
            <a:pPr lvl="2"/>
            <a:r>
              <a:rPr lang="en-US" altLang="zh-CN" sz="1400" dirty="0">
                <a:latin typeface="Times New Roman" panose="02020603050405020304" pitchFamily="18" charset="0"/>
                <a:cs typeface="Times New Roman" panose="02020603050405020304" pitchFamily="18" charset="0"/>
              </a:rPr>
              <a:t>Inaccuracy = 0.25 * (k+1) us, in which k is an integer and the range is {0, 1, 2, ..., 3999}, and thus the range of inaccuracy is </a:t>
            </a:r>
            <a:r>
              <a:rPr lang="en-US" altLang="zh-CN" sz="1400" dirty="0" smtClean="0">
                <a:latin typeface="Times New Roman" panose="02020603050405020304" pitchFamily="18" charset="0"/>
                <a:cs typeface="Times New Roman" panose="02020603050405020304" pitchFamily="18" charset="0"/>
              </a:rPr>
              <a:t>{0.25us, 0.5us, 1us, </a:t>
            </a:r>
            <a:r>
              <a:rPr lang="en-US" altLang="zh-CN" sz="1400" dirty="0">
                <a:latin typeface="Times New Roman" panose="02020603050405020304" pitchFamily="18" charset="0"/>
                <a:cs typeface="Times New Roman" panose="02020603050405020304" pitchFamily="18" charset="0"/>
              </a:rPr>
              <a:t>…, 1ms}</a:t>
            </a:r>
          </a:p>
        </p:txBody>
      </p:sp>
    </p:spTree>
    <p:extLst>
      <p:ext uri="{BB962C8B-B14F-4D97-AF65-F5344CB8AC3E}">
        <p14:creationId xmlns:p14="http://schemas.microsoft.com/office/powerpoint/2010/main" val="108782813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Proposed WF </a:t>
            </a:r>
            <a:r>
              <a:rPr lang="en-US" altLang="zh-CN" dirty="0" smtClean="0"/>
              <a:t>(2/2</a:t>
            </a:r>
            <a:r>
              <a:rPr lang="en-US" altLang="zh-CN" dirty="0"/>
              <a:t>)</a:t>
            </a:r>
            <a:endParaRPr lang="zh-CN" altLang="en-US" dirty="0"/>
          </a:p>
        </p:txBody>
      </p:sp>
      <p:sp>
        <p:nvSpPr>
          <p:cNvPr id="3" name="内容占位符 2"/>
          <p:cNvSpPr>
            <a:spLocks noGrp="1"/>
          </p:cNvSpPr>
          <p:nvPr>
            <p:ph idx="1"/>
          </p:nvPr>
        </p:nvSpPr>
        <p:spPr>
          <a:xfrm>
            <a:off x="467544" y="1340991"/>
            <a:ext cx="8280920" cy="4752305"/>
          </a:xfrm>
        </p:spPr>
        <p:txBody>
          <a:bodyPr/>
          <a:lstStyle/>
          <a:p>
            <a:r>
              <a:rPr lang="en-US" altLang="zh-CN" sz="1600" dirty="0" smtClean="0">
                <a:latin typeface="Times New Roman" panose="02020603050405020304" pitchFamily="18" charset="0"/>
                <a:cs typeface="Times New Roman" panose="02020603050405020304" pitchFamily="18" charset="0"/>
              </a:rPr>
              <a:t>Based on contributions other than the above email report, it can be seen that GPS time is a good reference for indicating time reference information. Regarding solutions, basically there are broadcast solution and unicast solution, and both solutions are useful depending on scenarios and operators’ requirements. So it is proposed:</a:t>
            </a:r>
            <a:endParaRPr lang="en-US" altLang="zh-CN" sz="1600" dirty="0">
              <a:latin typeface="Times New Roman" panose="02020603050405020304" pitchFamily="18" charset="0"/>
              <a:cs typeface="Times New Roman" panose="02020603050405020304" pitchFamily="18" charset="0"/>
            </a:endParaRPr>
          </a:p>
          <a:p>
            <a:r>
              <a:rPr lang="en-US" altLang="zh-CN" sz="1600" dirty="0">
                <a:solidFill>
                  <a:srgbClr val="00B0F0"/>
                </a:solidFill>
                <a:latin typeface="Times New Roman" panose="02020603050405020304" pitchFamily="18" charset="0"/>
                <a:cs typeface="Times New Roman" panose="02020603050405020304" pitchFamily="18" charset="0"/>
              </a:rPr>
              <a:t>Proposal 2: </a:t>
            </a:r>
            <a:r>
              <a:rPr lang="en-US" altLang="zh-CN" sz="1600" b="0" dirty="0">
                <a:latin typeface="Times New Roman" panose="02020603050405020304" pitchFamily="18" charset="0"/>
                <a:cs typeface="Times New Roman" panose="02020603050405020304" pitchFamily="18" charset="0"/>
              </a:rPr>
              <a:t>GPS time (continuous time) is used to indicate different granularities. FFS on details.</a:t>
            </a:r>
          </a:p>
          <a:p>
            <a:r>
              <a:rPr lang="en-US" altLang="zh-CN" sz="1600" dirty="0">
                <a:solidFill>
                  <a:srgbClr val="00B0F0"/>
                </a:solidFill>
                <a:latin typeface="Times New Roman" panose="02020603050405020304" pitchFamily="18" charset="0"/>
                <a:cs typeface="Times New Roman" panose="02020603050405020304" pitchFamily="18" charset="0"/>
              </a:rPr>
              <a:t>Proposal 3: </a:t>
            </a:r>
            <a:r>
              <a:rPr lang="en-US" altLang="zh-CN" sz="1600" b="0" dirty="0">
                <a:latin typeface="Times New Roman" panose="02020603050405020304" pitchFamily="18" charset="0"/>
                <a:cs typeface="Times New Roman" panose="02020603050405020304" pitchFamily="18" charset="0"/>
              </a:rPr>
              <a:t>Agree on both broadcast solution (via SIB16) and unicast solution (via dedicated RRC signalling) to transmit the time reference </a:t>
            </a:r>
            <a:r>
              <a:rPr lang="en-US" altLang="zh-CN" sz="1600" b="0" dirty="0" smtClean="0">
                <a:latin typeface="Times New Roman" panose="02020603050405020304" pitchFamily="18" charset="0"/>
                <a:cs typeface="Times New Roman" panose="02020603050405020304" pitchFamily="18" charset="0"/>
              </a:rPr>
              <a:t>information (in proposal 1). </a:t>
            </a:r>
            <a:r>
              <a:rPr lang="en-US" altLang="zh-CN" sz="1600" b="0" dirty="0">
                <a:latin typeface="Times New Roman" panose="02020603050405020304" pitchFamily="18" charset="0"/>
                <a:cs typeface="Times New Roman" panose="02020603050405020304" pitchFamily="18" charset="0"/>
              </a:rPr>
              <a:t>FFS on </a:t>
            </a:r>
            <a:r>
              <a:rPr lang="en-US" altLang="zh-CN" sz="1600" b="0" dirty="0" smtClean="0">
                <a:latin typeface="Times New Roman" panose="02020603050405020304" pitchFamily="18" charset="0"/>
                <a:cs typeface="Times New Roman" panose="02020603050405020304" pitchFamily="18" charset="0"/>
              </a:rPr>
              <a:t>solution details</a:t>
            </a:r>
            <a:r>
              <a:rPr lang="en-US" altLang="zh-CN" sz="1600" b="0" dirty="0">
                <a:latin typeface="Times New Roman" panose="02020603050405020304" pitchFamily="18" charset="0"/>
                <a:cs typeface="Times New Roman" panose="02020603050405020304" pitchFamily="18" charset="0"/>
              </a:rPr>
              <a:t>.</a:t>
            </a:r>
          </a:p>
          <a:p>
            <a:endParaRPr lang="en-US" altLang="zh-CN" sz="1600" b="0" dirty="0">
              <a:latin typeface="Times New Roman" panose="02020603050405020304" pitchFamily="18" charset="0"/>
              <a:cs typeface="Times New Roman" panose="02020603050405020304" pitchFamily="18" charset="0"/>
            </a:endParaRPr>
          </a:p>
          <a:p>
            <a:r>
              <a:rPr lang="en-US" altLang="zh-CN" sz="1600" dirty="0" smtClean="0">
                <a:latin typeface="Times New Roman" panose="02020603050405020304" pitchFamily="18" charset="0"/>
                <a:cs typeface="Times New Roman" panose="02020603050405020304" pitchFamily="18" charset="0"/>
              </a:rPr>
              <a:t>Considering there is only one meeting left for this WI, it will be helpful to have an email discussion to agree on the WF, so it is proposed:</a:t>
            </a:r>
            <a:endParaRPr lang="en-US" altLang="zh-CN" sz="1600" dirty="0">
              <a:latin typeface="Times New Roman" panose="02020603050405020304" pitchFamily="18" charset="0"/>
              <a:cs typeface="Times New Roman" panose="02020603050405020304" pitchFamily="18" charset="0"/>
            </a:endParaRPr>
          </a:p>
          <a:p>
            <a:r>
              <a:rPr lang="en-US" altLang="zh-CN" sz="1600" dirty="0">
                <a:solidFill>
                  <a:srgbClr val="00B0F0"/>
                </a:solidFill>
                <a:latin typeface="Times New Roman" panose="02020603050405020304" pitchFamily="18" charset="0"/>
                <a:cs typeface="Times New Roman" panose="02020603050405020304" pitchFamily="18" charset="0"/>
              </a:rPr>
              <a:t>Proposal 4: </a:t>
            </a:r>
            <a:r>
              <a:rPr lang="en-US" altLang="zh-CN" sz="1600" b="0" dirty="0">
                <a:solidFill>
                  <a:srgbClr val="FF0000"/>
                </a:solidFill>
                <a:latin typeface="Times New Roman" panose="02020603050405020304" pitchFamily="18" charset="0"/>
                <a:cs typeface="Times New Roman" panose="02020603050405020304" pitchFamily="18" charset="0"/>
              </a:rPr>
              <a:t>Agree on an email </a:t>
            </a:r>
            <a:r>
              <a:rPr lang="en-US" altLang="zh-CN" sz="1600" b="0" dirty="0" smtClean="0">
                <a:solidFill>
                  <a:srgbClr val="FF0000"/>
                </a:solidFill>
                <a:latin typeface="Times New Roman" panose="02020603050405020304" pitchFamily="18" charset="0"/>
                <a:cs typeface="Times New Roman" panose="02020603050405020304" pitchFamily="18" charset="0"/>
              </a:rPr>
              <a:t>discussion to agree on the WF (i.e. proposal 1, 2 and 3).</a:t>
            </a:r>
            <a:endParaRPr lang="zh-CN" altLang="en-US" sz="1600" b="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2670276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References</a:t>
            </a:r>
            <a:endParaRPr lang="zh-CN" altLang="en-US" dirty="0"/>
          </a:p>
        </p:txBody>
      </p:sp>
      <p:graphicFrame>
        <p:nvGraphicFramePr>
          <p:cNvPr id="5" name="表格 4"/>
          <p:cNvGraphicFramePr>
            <a:graphicFrameLocks noGrp="1"/>
          </p:cNvGraphicFramePr>
          <p:nvPr>
            <p:extLst>
              <p:ext uri="{D42A27DB-BD31-4B8C-83A1-F6EECF244321}">
                <p14:modId xmlns:p14="http://schemas.microsoft.com/office/powerpoint/2010/main" val="1114908081"/>
              </p:ext>
            </p:extLst>
          </p:nvPr>
        </p:nvGraphicFramePr>
        <p:xfrm>
          <a:off x="611561" y="1517536"/>
          <a:ext cx="7920879" cy="2703554"/>
        </p:xfrm>
        <a:graphic>
          <a:graphicData uri="http://schemas.openxmlformats.org/drawingml/2006/table">
            <a:tbl>
              <a:tblPr>
                <a:tableStyleId>{5C22544A-7EE6-4342-B048-85BDC9FD1C3A}</a:tableStyleId>
              </a:tblPr>
              <a:tblGrid>
                <a:gridCol w="1205351"/>
                <a:gridCol w="4846004"/>
                <a:gridCol w="1869524"/>
              </a:tblGrid>
              <a:tr h="300395">
                <a:tc>
                  <a:txBody>
                    <a:bodyPr/>
                    <a:lstStyle/>
                    <a:p>
                      <a:pPr algn="l" fontAlgn="t"/>
                      <a:r>
                        <a:rPr lang="en-US" sz="1200" u="sng" strike="noStrike" dirty="0">
                          <a:effectLst/>
                          <a:latin typeface="Times New Roman" panose="02020603050405020304" pitchFamily="18" charset="0"/>
                          <a:cs typeface="Times New Roman" panose="02020603050405020304" pitchFamily="18" charset="0"/>
                          <a:hlinkClick r:id="rId2"/>
                        </a:rPr>
                        <a:t>R2-1804939</a:t>
                      </a:r>
                      <a:endParaRPr lang="en-US" sz="1200" b="1" i="0" u="sng" strike="noStrike" dirty="0">
                        <a:solidFill>
                          <a:srgbClr val="0000FF"/>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tc>
                <a:tc>
                  <a:txBody>
                    <a:bodyPr/>
                    <a:lstStyle/>
                    <a:p>
                      <a:pPr algn="l" fontAlgn="t"/>
                      <a:r>
                        <a:rPr lang="en-US" sz="1200" u="none" strike="noStrike" dirty="0">
                          <a:effectLst/>
                          <a:latin typeface="Times New Roman" panose="02020603050405020304" pitchFamily="18" charset="0"/>
                          <a:cs typeface="Times New Roman" panose="02020603050405020304" pitchFamily="18" charset="0"/>
                        </a:rPr>
                        <a:t>Time Synchronization for URLLC</a:t>
                      </a:r>
                      <a:endParaRPr lang="en-US" sz="1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tc>
                <a:tc>
                  <a:txBody>
                    <a:bodyPr/>
                    <a:lstStyle/>
                    <a:p>
                      <a:pPr algn="l" fontAlgn="t"/>
                      <a:r>
                        <a:rPr lang="en-US" sz="1200" u="none" strike="noStrike" dirty="0">
                          <a:effectLst/>
                          <a:latin typeface="Times New Roman" panose="02020603050405020304" pitchFamily="18" charset="0"/>
                          <a:cs typeface="Times New Roman" panose="02020603050405020304" pitchFamily="18" charset="0"/>
                        </a:rPr>
                        <a:t>Qualcomm Incorporated</a:t>
                      </a:r>
                      <a:endParaRPr lang="en-US" sz="1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tc>
              </a:tr>
              <a:tr h="300395">
                <a:tc>
                  <a:txBody>
                    <a:bodyPr/>
                    <a:lstStyle/>
                    <a:p>
                      <a:pPr algn="l" fontAlgn="t"/>
                      <a:r>
                        <a:rPr lang="en-US" sz="1200" u="sng" strike="noStrike" dirty="0">
                          <a:effectLst/>
                          <a:latin typeface="Times New Roman" panose="02020603050405020304" pitchFamily="18" charset="0"/>
                          <a:cs typeface="Times New Roman" panose="02020603050405020304" pitchFamily="18" charset="0"/>
                          <a:hlinkClick r:id="rId3"/>
                        </a:rPr>
                        <a:t>R2-1805142</a:t>
                      </a:r>
                      <a:endParaRPr lang="en-US" sz="1200" b="1" i="0" u="sng" strike="noStrike" dirty="0">
                        <a:solidFill>
                          <a:srgbClr val="0000FF"/>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tc>
                <a:tc>
                  <a:txBody>
                    <a:bodyPr/>
                    <a:lstStyle/>
                    <a:p>
                      <a:pPr algn="l" fontAlgn="t"/>
                      <a:r>
                        <a:rPr lang="en-US" sz="1200" u="none" strike="noStrike" dirty="0">
                          <a:effectLst/>
                          <a:latin typeface="Times New Roman" panose="02020603050405020304" pitchFamily="18" charset="0"/>
                          <a:cs typeface="Times New Roman" panose="02020603050405020304" pitchFamily="18" charset="0"/>
                        </a:rPr>
                        <a:t>UE Time Synchronization</a:t>
                      </a:r>
                      <a:endParaRPr lang="en-US" sz="1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tc>
                <a:tc>
                  <a:txBody>
                    <a:bodyPr/>
                    <a:lstStyle/>
                    <a:p>
                      <a:pPr algn="l" fontAlgn="t"/>
                      <a:r>
                        <a:rPr lang="en-US" sz="1200" u="none" strike="noStrike" dirty="0">
                          <a:effectLst/>
                          <a:latin typeface="Times New Roman" panose="02020603050405020304" pitchFamily="18" charset="0"/>
                          <a:cs typeface="Times New Roman" panose="02020603050405020304" pitchFamily="18" charset="0"/>
                        </a:rPr>
                        <a:t>Ericsson</a:t>
                      </a:r>
                      <a:endParaRPr lang="en-US" sz="1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tc>
              </a:tr>
              <a:tr h="300395">
                <a:tc>
                  <a:txBody>
                    <a:bodyPr/>
                    <a:lstStyle/>
                    <a:p>
                      <a:pPr algn="l" fontAlgn="t"/>
                      <a:r>
                        <a:rPr lang="en-US" sz="1200" u="sng" strike="noStrike" dirty="0">
                          <a:effectLst/>
                          <a:latin typeface="Times New Roman" panose="02020603050405020304" pitchFamily="18" charset="0"/>
                          <a:cs typeface="Times New Roman" panose="02020603050405020304" pitchFamily="18" charset="0"/>
                          <a:hlinkClick r:id="rId4"/>
                        </a:rPr>
                        <a:t>R2-1805143</a:t>
                      </a:r>
                      <a:endParaRPr lang="en-US" sz="1200" b="1" i="0" u="sng" strike="noStrike" dirty="0">
                        <a:solidFill>
                          <a:srgbClr val="0000FF"/>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tc>
                <a:tc>
                  <a:txBody>
                    <a:bodyPr/>
                    <a:lstStyle/>
                    <a:p>
                      <a:pPr algn="l" fontAlgn="t"/>
                      <a:r>
                        <a:rPr lang="en-US" sz="1200" u="none" strike="noStrike" dirty="0">
                          <a:effectLst/>
                          <a:latin typeface="Times New Roman" panose="02020603050405020304" pitchFamily="18" charset="0"/>
                          <a:cs typeface="Times New Roman" panose="02020603050405020304" pitchFamily="18" charset="0"/>
                        </a:rPr>
                        <a:t>Draft CR for introduction of Granular UE Time Reference for LTE</a:t>
                      </a:r>
                      <a:endParaRPr lang="en-US" sz="1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tc>
                <a:tc>
                  <a:txBody>
                    <a:bodyPr/>
                    <a:lstStyle/>
                    <a:p>
                      <a:pPr algn="l" fontAlgn="t"/>
                      <a:r>
                        <a:rPr lang="en-US" sz="1200" u="none" strike="noStrike" dirty="0">
                          <a:effectLst/>
                          <a:latin typeface="Times New Roman" panose="02020603050405020304" pitchFamily="18" charset="0"/>
                          <a:cs typeface="Times New Roman" panose="02020603050405020304" pitchFamily="18" charset="0"/>
                        </a:rPr>
                        <a:t>Ericsson</a:t>
                      </a:r>
                      <a:endParaRPr lang="en-US" sz="1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tc>
              </a:tr>
              <a:tr h="600789">
                <a:tc>
                  <a:txBody>
                    <a:bodyPr/>
                    <a:lstStyle/>
                    <a:p>
                      <a:pPr algn="l" fontAlgn="t"/>
                      <a:r>
                        <a:rPr lang="en-US" sz="1200" u="sng" strike="noStrike" dirty="0">
                          <a:effectLst/>
                          <a:latin typeface="Times New Roman" panose="02020603050405020304" pitchFamily="18" charset="0"/>
                          <a:cs typeface="Times New Roman" panose="02020603050405020304" pitchFamily="18" charset="0"/>
                          <a:hlinkClick r:id="rId5"/>
                        </a:rPr>
                        <a:t>R2-1805476</a:t>
                      </a:r>
                      <a:endParaRPr lang="en-US" sz="1200" b="1" i="0" u="sng" strike="noStrike" dirty="0">
                        <a:solidFill>
                          <a:srgbClr val="0000FF"/>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tc>
                <a:tc>
                  <a:txBody>
                    <a:bodyPr/>
                    <a:lstStyle/>
                    <a:p>
                      <a:pPr algn="l" fontAlgn="t"/>
                      <a:r>
                        <a:rPr lang="en-US" sz="1200" u="none" strike="noStrike" dirty="0">
                          <a:effectLst/>
                          <a:latin typeface="Times New Roman" panose="02020603050405020304" pitchFamily="18" charset="0"/>
                          <a:cs typeface="Times New Roman" panose="02020603050405020304" pitchFamily="18" charset="0"/>
                        </a:rPr>
                        <a:t>Email discussion summary on [101#45][LTE/HRLLC] The granularity of time reference discussion</a:t>
                      </a:r>
                      <a:endParaRPr lang="en-US" sz="1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tc>
                <a:tc>
                  <a:txBody>
                    <a:bodyPr/>
                    <a:lstStyle/>
                    <a:p>
                      <a:pPr algn="l" fontAlgn="t"/>
                      <a:r>
                        <a:rPr lang="en-US" sz="1200" u="none" strike="noStrike" dirty="0">
                          <a:effectLst/>
                          <a:latin typeface="Times New Roman" panose="02020603050405020304" pitchFamily="18" charset="0"/>
                          <a:cs typeface="Times New Roman" panose="02020603050405020304" pitchFamily="18" charset="0"/>
                        </a:rPr>
                        <a:t>Huawei</a:t>
                      </a:r>
                      <a:endParaRPr lang="en-US" sz="1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tc>
              </a:tr>
              <a:tr h="300395">
                <a:tc>
                  <a:txBody>
                    <a:bodyPr/>
                    <a:lstStyle/>
                    <a:p>
                      <a:pPr algn="l" fontAlgn="t"/>
                      <a:r>
                        <a:rPr lang="en-US" sz="1200" u="sng" strike="noStrike" dirty="0">
                          <a:effectLst/>
                          <a:latin typeface="Times New Roman" panose="02020603050405020304" pitchFamily="18" charset="0"/>
                          <a:cs typeface="Times New Roman" panose="02020603050405020304" pitchFamily="18" charset="0"/>
                          <a:hlinkClick r:id="rId6"/>
                        </a:rPr>
                        <a:t>R2-1805477</a:t>
                      </a:r>
                      <a:endParaRPr lang="en-US" sz="1200" b="1" i="0" u="sng" strike="noStrike" dirty="0">
                        <a:solidFill>
                          <a:srgbClr val="0000FF"/>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tc>
                <a:tc>
                  <a:txBody>
                    <a:bodyPr/>
                    <a:lstStyle/>
                    <a:p>
                      <a:pPr algn="l" fontAlgn="t"/>
                      <a:r>
                        <a:rPr lang="en-US" sz="1200" u="none" strike="noStrike" dirty="0">
                          <a:effectLst/>
                          <a:latin typeface="Times New Roman" panose="02020603050405020304" pitchFamily="18" charset="0"/>
                          <a:cs typeface="Times New Roman" panose="02020603050405020304" pitchFamily="18" charset="0"/>
                        </a:rPr>
                        <a:t>Discussion on time reference information</a:t>
                      </a:r>
                      <a:endParaRPr lang="en-US" sz="1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tc>
                <a:tc>
                  <a:txBody>
                    <a:bodyPr/>
                    <a:lstStyle/>
                    <a:p>
                      <a:pPr algn="l" fontAlgn="t"/>
                      <a:r>
                        <a:rPr lang="en-US" sz="1200" u="none" strike="noStrike" dirty="0">
                          <a:effectLst/>
                          <a:latin typeface="Times New Roman" panose="02020603050405020304" pitchFamily="18" charset="0"/>
                          <a:cs typeface="Times New Roman" panose="02020603050405020304" pitchFamily="18" charset="0"/>
                        </a:rPr>
                        <a:t>Huawei, HiSilicon</a:t>
                      </a:r>
                      <a:endParaRPr lang="en-US" sz="1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tc>
              </a:tr>
              <a:tr h="300395">
                <a:tc>
                  <a:txBody>
                    <a:bodyPr/>
                    <a:lstStyle/>
                    <a:p>
                      <a:pPr algn="l" fontAlgn="t"/>
                      <a:r>
                        <a:rPr lang="en-US" sz="1200" u="sng" strike="noStrike" dirty="0">
                          <a:effectLst/>
                          <a:latin typeface="Times New Roman" panose="02020603050405020304" pitchFamily="18" charset="0"/>
                          <a:cs typeface="Times New Roman" panose="02020603050405020304" pitchFamily="18" charset="0"/>
                          <a:hlinkClick r:id="rId7"/>
                        </a:rPr>
                        <a:t>R2-1805478</a:t>
                      </a:r>
                      <a:endParaRPr lang="en-US" sz="1200" b="1" i="0" u="sng" strike="noStrike" dirty="0">
                        <a:solidFill>
                          <a:srgbClr val="0000FF"/>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tc>
                <a:tc>
                  <a:txBody>
                    <a:bodyPr/>
                    <a:lstStyle/>
                    <a:p>
                      <a:pPr algn="l" fontAlgn="t"/>
                      <a:r>
                        <a:rPr lang="en-US" sz="1200" u="none" strike="noStrike" dirty="0">
                          <a:effectLst/>
                          <a:latin typeface="Times New Roman" panose="02020603050405020304" pitchFamily="18" charset="0"/>
                          <a:cs typeface="Times New Roman" panose="02020603050405020304" pitchFamily="18" charset="0"/>
                        </a:rPr>
                        <a:t>Discussion on solutions on transmission of time reference information</a:t>
                      </a:r>
                      <a:endParaRPr lang="en-US" sz="1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tc>
                <a:tc>
                  <a:txBody>
                    <a:bodyPr/>
                    <a:lstStyle/>
                    <a:p>
                      <a:pPr algn="l" fontAlgn="t"/>
                      <a:r>
                        <a:rPr lang="en-US" sz="1200" u="none" strike="noStrike" dirty="0">
                          <a:effectLst/>
                          <a:latin typeface="Times New Roman" panose="02020603050405020304" pitchFamily="18" charset="0"/>
                          <a:cs typeface="Times New Roman" panose="02020603050405020304" pitchFamily="18" charset="0"/>
                        </a:rPr>
                        <a:t>Huawei, HiSilicon</a:t>
                      </a:r>
                      <a:endParaRPr lang="en-US" sz="1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tc>
              </a:tr>
              <a:tr h="300395">
                <a:tc>
                  <a:txBody>
                    <a:bodyPr/>
                    <a:lstStyle/>
                    <a:p>
                      <a:pPr algn="l" fontAlgn="t"/>
                      <a:r>
                        <a:rPr lang="en-US" sz="1200" u="sng" strike="noStrike" dirty="0">
                          <a:effectLst/>
                          <a:latin typeface="Times New Roman" panose="02020603050405020304" pitchFamily="18" charset="0"/>
                          <a:cs typeface="Times New Roman" panose="02020603050405020304" pitchFamily="18" charset="0"/>
                          <a:hlinkClick r:id="rId8"/>
                        </a:rPr>
                        <a:t>R2-1805479</a:t>
                      </a:r>
                      <a:endParaRPr lang="en-US" sz="1200" b="1" i="0" u="sng" strike="noStrike" dirty="0">
                        <a:solidFill>
                          <a:srgbClr val="0000FF"/>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tc>
                <a:tc>
                  <a:txBody>
                    <a:bodyPr/>
                    <a:lstStyle/>
                    <a:p>
                      <a:pPr algn="l" fontAlgn="t"/>
                      <a:r>
                        <a:rPr lang="en-US" sz="1200" u="none" strike="noStrike" dirty="0">
                          <a:effectLst/>
                          <a:latin typeface="Times New Roman" panose="02020603050405020304" pitchFamily="18" charset="0"/>
                          <a:cs typeface="Times New Roman" panose="02020603050405020304" pitchFamily="18" charset="0"/>
                        </a:rPr>
                        <a:t>Introduction of providing sufficiently granular time reference information</a:t>
                      </a:r>
                      <a:endParaRPr lang="en-US" sz="1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tc>
                <a:tc>
                  <a:txBody>
                    <a:bodyPr/>
                    <a:lstStyle/>
                    <a:p>
                      <a:pPr algn="l" fontAlgn="t"/>
                      <a:r>
                        <a:rPr lang="en-US" sz="1200" u="none" strike="noStrike" dirty="0">
                          <a:effectLst/>
                          <a:latin typeface="Times New Roman" panose="02020603050405020304" pitchFamily="18" charset="0"/>
                          <a:cs typeface="Times New Roman" panose="02020603050405020304" pitchFamily="18" charset="0"/>
                        </a:rPr>
                        <a:t>Huawei, HiSilicon</a:t>
                      </a:r>
                      <a:endParaRPr lang="en-US" sz="1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tc>
              </a:tr>
              <a:tr h="300395">
                <a:tc>
                  <a:txBody>
                    <a:bodyPr/>
                    <a:lstStyle/>
                    <a:p>
                      <a:pPr algn="l" fontAlgn="t"/>
                      <a:r>
                        <a:rPr lang="en-US" sz="1200" u="sng" strike="noStrike" dirty="0">
                          <a:effectLst/>
                          <a:latin typeface="Times New Roman" panose="02020603050405020304" pitchFamily="18" charset="0"/>
                          <a:cs typeface="Times New Roman" panose="02020603050405020304" pitchFamily="18" charset="0"/>
                          <a:hlinkClick r:id="rId9"/>
                        </a:rPr>
                        <a:t>R2-1805480</a:t>
                      </a:r>
                      <a:endParaRPr lang="en-US" sz="1200" b="1" i="0" u="sng" strike="noStrike" dirty="0">
                        <a:solidFill>
                          <a:srgbClr val="0000FF"/>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tc>
                <a:tc>
                  <a:txBody>
                    <a:bodyPr/>
                    <a:lstStyle/>
                    <a:p>
                      <a:pPr algn="l" fontAlgn="t"/>
                      <a:r>
                        <a:rPr lang="en-US" sz="1200" u="none" strike="noStrike" dirty="0">
                          <a:effectLst/>
                          <a:latin typeface="Times New Roman" panose="02020603050405020304" pitchFamily="18" charset="0"/>
                          <a:cs typeface="Times New Roman" panose="02020603050405020304" pitchFamily="18" charset="0"/>
                        </a:rPr>
                        <a:t>Introduction of providing sufficiently granular time reference information</a:t>
                      </a:r>
                      <a:endParaRPr lang="en-US" sz="1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tc>
                <a:tc>
                  <a:txBody>
                    <a:bodyPr/>
                    <a:lstStyle/>
                    <a:p>
                      <a:pPr algn="l" fontAlgn="t"/>
                      <a:r>
                        <a:rPr lang="en-US" sz="1200" u="none" strike="noStrike" dirty="0">
                          <a:effectLst/>
                          <a:latin typeface="Times New Roman" panose="02020603050405020304" pitchFamily="18" charset="0"/>
                          <a:cs typeface="Times New Roman" panose="02020603050405020304" pitchFamily="18" charset="0"/>
                        </a:rPr>
                        <a:t>Huawei, HiSilicon</a:t>
                      </a:r>
                      <a:endParaRPr lang="en-US" sz="1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tc>
              </a:tr>
            </a:tbl>
          </a:graphicData>
        </a:graphic>
      </p:graphicFrame>
    </p:spTree>
    <p:extLst>
      <p:ext uri="{BB962C8B-B14F-4D97-AF65-F5344CB8AC3E}">
        <p14:creationId xmlns:p14="http://schemas.microsoft.com/office/powerpoint/2010/main" val="1223539401"/>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主题">
  <a:themeElements>
    <a:clrScheme name="Office">
      <a:dk1>
        <a:sysClr val="windowText" lastClr="000000"/>
      </a:dk1>
      <a:lt1>
        <a:sysClr val="window" lastClr="C7EDCC"/>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9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blank</Template>
  <TotalTime>414</TotalTime>
  <Words>551</Words>
  <Application>Microsoft Office PowerPoint</Application>
  <PresentationFormat>全屏显示(4:3)</PresentationFormat>
  <Paragraphs>54</Paragraphs>
  <Slides>5</Slides>
  <Notes>0</Notes>
  <HiddenSlides>0</HiddenSlides>
  <MMClips>0</MMClips>
  <ScaleCrop>false</ScaleCrop>
  <HeadingPairs>
    <vt:vector size="6" baseType="variant">
      <vt:variant>
        <vt:lpstr>已用的字体</vt:lpstr>
      </vt:variant>
      <vt:variant>
        <vt:i4>12</vt:i4>
      </vt:variant>
      <vt:variant>
        <vt:lpstr>主题</vt:lpstr>
      </vt:variant>
      <vt:variant>
        <vt:i4>9</vt:i4>
      </vt:variant>
      <vt:variant>
        <vt:lpstr>幻灯片标题</vt:lpstr>
      </vt:variant>
      <vt:variant>
        <vt:i4>5</vt:i4>
      </vt:variant>
    </vt:vector>
  </HeadingPairs>
  <TitlesOfParts>
    <vt:vector size="26" baseType="lpstr">
      <vt:lpstr>ＭＳ Ｐゴシック</vt:lpstr>
      <vt:lpstr>ＭＳ Ｐゴシック</vt:lpstr>
      <vt:lpstr>黑体</vt:lpstr>
      <vt:lpstr>华文细黑</vt:lpstr>
      <vt:lpstr>宋体</vt:lpstr>
      <vt:lpstr>Arial</vt:lpstr>
      <vt:lpstr>Calibri</vt:lpstr>
      <vt:lpstr>FrutigerNext LT Bold</vt:lpstr>
      <vt:lpstr>FrutigerNext LT Medium</vt:lpstr>
      <vt:lpstr>FrutigerNext LT Regular</vt:lpstr>
      <vt:lpstr>Times New Roman</vt:lpstr>
      <vt:lpstr>Wingdings</vt:lpstr>
      <vt:lpstr>Blank</vt:lpstr>
      <vt:lpstr>1_主题1</vt:lpstr>
      <vt:lpstr>4_主题1</vt:lpstr>
      <vt:lpstr>5_主题1</vt:lpstr>
      <vt:lpstr>6_主题1</vt:lpstr>
      <vt:lpstr>7_主题1</vt:lpstr>
      <vt:lpstr>8_主题1</vt:lpstr>
      <vt:lpstr>9_主题1</vt:lpstr>
      <vt:lpstr>10_主题1</vt:lpstr>
      <vt:lpstr>Way forward on provision of time reference</vt:lpstr>
      <vt:lpstr>Background</vt:lpstr>
      <vt:lpstr>Proposed WF (1/2)</vt:lpstr>
      <vt:lpstr>Proposed WF (2/2)</vt:lpstr>
      <vt:lpstr>References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time granularity</dc:title>
  <dc:creator>Chenjun (Jun)</dc:creator>
  <cp:lastModifiedBy>Huawei</cp:lastModifiedBy>
  <cp:revision>159</cp:revision>
  <dcterms:created xsi:type="dcterms:W3CDTF">2011-12-01T07:24:32Z</dcterms:created>
  <dcterms:modified xsi:type="dcterms:W3CDTF">2018-04-19T23:39:34Z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(3)80dxJJV3O/MLNbnUeQAkmW4p1XOssoKkIkihW+foVmC8jBDxym1qFQpFLevE2qsEaD+KoeIX_x000d_
KouiXaa9Lj3flpPPoc5VXZqYpnAasLUmKF4aaBkiuLdWqZKEi2tURvC4GRK1f68MvQRTyf4w_x000d_
FD/xDFIZNNaE/N3tQaR5Z9wAXb4WQRnduFdrAlQEoxtf1R+N5sr6LG5nlRy1zg69kJ1Dc33c_x000d_
eKMTBNHg7O9Urkku+N</vt:lpwstr>
  </property>
  <property fmtid="{D5CDD505-2E9C-101B-9397-08002B2CF9AE}" pid="3" name="_ms_pID_7253431">
    <vt:lpwstr>9T40nf6lIac7NBA/MmrftxsQM2HJmndYrP5AVPPeCB/7KcSyupD3z9_x000d_
qvRt3FB9YOJI4m0ixCXP0djrKDNn5x5KOAj824aZiCvBUkO+U5YlwndOnmqUpd72ezh4D1vO_x000d_
9sJTr/ebb/SPUC5QV7j+RsaKJHGuvUSxJ82q6R20rjdhGvFTqiKKVaj0nWIvuPbpPipvm7O2_x000d_
u/09s4RukqwT15ecexilvcpX3OAJjiz42MsT</vt:lpwstr>
  </property>
  <property fmtid="{D5CDD505-2E9C-101B-9397-08002B2CF9AE}" pid="4" name="_ms_pID_7253432">
    <vt:lpwstr>svmhMHCaF4OsKZXqJXp0EBXitZzJs15Z3jqO_x000d_
RBDxI3sHCN6ent3jCmjtsG/lrJ5+zoEPpSeWedhldrxF2h42CynvSqgs6K1b7UR4FWbonCRb_x000d_
14EX/4J6AejSk5K5QJaqlkbZQiKtnBmgvi9CO0wuVoKXKFFbUmgTg+rAiGBDPEC804vvwpRG_x000d_
Ie49K4tbpK+AyQ==</vt:lpwstr>
  </property>
  <property fmtid="{D5CDD505-2E9C-101B-9397-08002B2CF9AE}" pid="5" name="_2015_ms_pID_725343">
    <vt:lpwstr>(2)cigpzrwo+mMPJrWSnwQ0sjeCEexpyhrSHFNE8cG0bb1ab2TnDdKsvlmBIFxR5GiabSLOcGHi
bx6mHwWU1oQiHKv7qP3C+7Fuo2GcAxms+P7V6qDjAWCuSCRGgOg/MkAXFi5z7YKl1us/ILBT
CxXiccMxtLMLSPDdKdfpoCJwFNleD0OM1Adl631Z6lpLFwhTlZQ+6TLkVtTMukphp4SE4B02
eq05p4VZFdBvmX+yf+</vt:lpwstr>
  </property>
  <property fmtid="{D5CDD505-2E9C-101B-9397-08002B2CF9AE}" pid="6" name="_2015_ms_pID_7253431">
    <vt:lpwstr>KknPSsXOSfsW4arx4Uz/8Oa5MpBluoBpzSgPu2xaMOPMs/C5DcYKFd
umZLmQHohebztKhzWINSEBMQnaHUr1CrWzXQCBPSqF1fIqTiwHdlrI5WjtaB/bg7GY4tT+tG
76yTvS6NiaeRQ/5iWRbI84T+wnHlq8p0AwTNyaPFcGN+4aeZp+FUsdTtbp5UNmVvuePXWKKQ
u6e/jm7YQpxNsEbt</vt:lpwstr>
  </property>
  <property fmtid="{D5CDD505-2E9C-101B-9397-08002B2CF9AE}" pid="7" name="_readonly">
    <vt:lpwstr/>
  </property>
  <property fmtid="{D5CDD505-2E9C-101B-9397-08002B2CF9AE}" pid="8" name="_change">
    <vt:lpwstr/>
  </property>
  <property fmtid="{D5CDD505-2E9C-101B-9397-08002B2CF9AE}" pid="9" name="_full-control">
    <vt:lpwstr/>
  </property>
  <property fmtid="{D5CDD505-2E9C-101B-9397-08002B2CF9AE}" pid="10" name="sflag">
    <vt:lpwstr>1524181086</vt:lpwstr>
  </property>
</Properties>
</file>