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2A730-4665-4413-941C-BC0028A1F01E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6D236-CB58-4C1A-AEB8-FB4D44F9A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262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2A730-4665-4413-941C-BC0028A1F01E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6D236-CB58-4C1A-AEB8-FB4D44F9A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0211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2A730-4665-4413-941C-BC0028A1F01E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6D236-CB58-4C1A-AEB8-FB4D44F9A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1642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2A730-4665-4413-941C-BC0028A1F01E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6D236-CB58-4C1A-AEB8-FB4D44F9A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13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2A730-4665-4413-941C-BC0028A1F01E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6D236-CB58-4C1A-AEB8-FB4D44F9A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9569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2A730-4665-4413-941C-BC0028A1F01E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6D236-CB58-4C1A-AEB8-FB4D44F9A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1672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2A730-4665-4413-941C-BC0028A1F01E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6D236-CB58-4C1A-AEB8-FB4D44F9A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18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2A730-4665-4413-941C-BC0028A1F01E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6D236-CB58-4C1A-AEB8-FB4D44F9A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3149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2A730-4665-4413-941C-BC0028A1F01E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6D236-CB58-4C1A-AEB8-FB4D44F9A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3164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2A730-4665-4413-941C-BC0028A1F01E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6D236-CB58-4C1A-AEB8-FB4D44F9A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3828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B2A730-4665-4413-941C-BC0028A1F01E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6D236-CB58-4C1A-AEB8-FB4D44F9A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393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B2A730-4665-4413-941C-BC0028A1F01E}" type="datetimeFigureOut">
              <a:rPr lang="en-US" smtClean="0"/>
              <a:t>4/17/2018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56D236-CB58-4C1A-AEB8-FB4D44F9A0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870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Interference detection in </a:t>
            </a:r>
            <a:r>
              <a:rPr lang="en-US" dirty="0" smtClean="0"/>
              <a:t>UAV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Intel, Lenovo, </a:t>
            </a:r>
            <a:r>
              <a:rPr lang="en-US" dirty="0" smtClean="0"/>
              <a:t>CMCC</a:t>
            </a:r>
            <a:r>
              <a:rPr lang="en-US" dirty="0"/>
              <a:t>, </a:t>
            </a:r>
            <a:r>
              <a:rPr lang="en-US" dirty="0" smtClean="0"/>
              <a:t>Verizon, KT</a:t>
            </a:r>
            <a:r>
              <a:rPr lang="en-US" dirty="0" smtClean="0"/>
              <a:t>, HTC, LG, Kyocera, </a:t>
            </a:r>
            <a:r>
              <a:rPr lang="en-US" dirty="0" err="1" smtClean="0"/>
              <a:t>Spreadtrum</a:t>
            </a:r>
            <a:r>
              <a:rPr lang="en-US" dirty="0" smtClean="0"/>
              <a:t>, </a:t>
            </a:r>
            <a:r>
              <a:rPr lang="en-US" dirty="0" err="1" smtClean="0"/>
              <a:t>IPCom</a:t>
            </a:r>
            <a:r>
              <a:rPr lang="en-US" dirty="0"/>
              <a:t>, </a:t>
            </a:r>
            <a:r>
              <a:rPr lang="en-US" dirty="0" smtClean="0"/>
              <a:t>Panasonic</a:t>
            </a:r>
            <a:r>
              <a:rPr lang="en-US" dirty="0" smtClean="0"/>
              <a:t>, TCL, OPPO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908876" y="199163"/>
            <a:ext cx="21996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/>
              <a:t>R2-1806241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0147868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solutions for interference detection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Number of cell</a:t>
            </a:r>
          </a:p>
          <a:p>
            <a:pPr lvl="1"/>
            <a:r>
              <a:rPr lang="en-US" dirty="0" smtClean="0"/>
              <a:t>Trigger when N cells &gt; threshold</a:t>
            </a:r>
          </a:p>
          <a:p>
            <a:pPr lvl="1"/>
            <a:r>
              <a:rPr lang="en-US" dirty="0" smtClean="0"/>
              <a:t>Network configures N and threshold</a:t>
            </a:r>
          </a:p>
          <a:p>
            <a:r>
              <a:rPr lang="en-US" dirty="0" smtClean="0"/>
              <a:t>Sum of RSRP</a:t>
            </a:r>
          </a:p>
          <a:p>
            <a:pPr lvl="1"/>
            <a:r>
              <a:rPr lang="en-US" dirty="0" smtClean="0"/>
              <a:t>Trigger when Sum(cell &gt; threshold1) &gt; threshold2</a:t>
            </a:r>
          </a:p>
        </p:txBody>
      </p:sp>
    </p:spTree>
    <p:extLst>
      <p:ext uri="{BB962C8B-B14F-4D97-AF65-F5344CB8AC3E}">
        <p14:creationId xmlns:p14="http://schemas.microsoft.com/office/powerpoint/2010/main" val="4909661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RAN 2 introduces sum of RSRP for interference detection for UAV UE </a:t>
            </a:r>
          </a:p>
        </p:txBody>
      </p:sp>
    </p:spTree>
    <p:extLst>
      <p:ext uri="{BB962C8B-B14F-4D97-AF65-F5344CB8AC3E}">
        <p14:creationId xmlns:p14="http://schemas.microsoft.com/office/powerpoint/2010/main" val="26104918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1438</TotalTime>
  <Words>73</Words>
  <Application>Microsoft Office PowerPoint</Application>
  <PresentationFormat>Widescreen</PresentationFormat>
  <Paragraphs>11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Interference detection in UAV</vt:lpstr>
      <vt:lpstr>Current solutions for interference detection</vt:lpstr>
      <vt:lpstr>Proposal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in UAV</dc:title>
  <dc:creator>Intel</dc:creator>
  <cp:keywords>CTPClassification=CTP_NT</cp:keywords>
  <cp:lastModifiedBy>Intel</cp:lastModifiedBy>
  <cp:revision>47</cp:revision>
  <dcterms:created xsi:type="dcterms:W3CDTF">2018-04-17T11:28:49Z</dcterms:created>
  <dcterms:modified xsi:type="dcterms:W3CDTF">2018-04-19T03:43:49Z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f5765bef-b9b7-4f83-a866-0021b54e3ef3</vt:lpwstr>
  </property>
  <property fmtid="{D5CDD505-2E9C-101B-9397-08002B2CF9AE}" pid="3" name="CTP_TimeStamp">
    <vt:lpwstr>2018-04-19 03:43:49Z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