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72" r:id="rId4"/>
  </p:sldMasterIdLst>
  <p:notesMasterIdLst>
    <p:notesMasterId r:id="rId13"/>
  </p:notesMasterIdLst>
  <p:handoutMasterIdLst>
    <p:handoutMasterId r:id="rId14"/>
  </p:handoutMasterIdLst>
  <p:sldIdLst>
    <p:sldId id="614" r:id="rId5"/>
    <p:sldId id="630" r:id="rId6"/>
    <p:sldId id="632" r:id="rId7"/>
    <p:sldId id="633" r:id="rId8"/>
    <p:sldId id="628" r:id="rId9"/>
    <p:sldId id="626" r:id="rId10"/>
    <p:sldId id="631" r:id="rId11"/>
    <p:sldId id="627" r:id="rId12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CCFF"/>
    <a:srgbClr val="4080C0"/>
    <a:srgbClr val="336699"/>
    <a:srgbClr val="315683"/>
    <a:srgbClr val="0000FF"/>
    <a:srgbClr val="CCD5E6"/>
    <a:srgbClr val="FFE1E1"/>
    <a:srgbClr val="DDDDDD"/>
    <a:srgbClr val="FFFF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1" autoAdjust="0"/>
    <p:restoredTop sz="99757" autoAdjust="0"/>
  </p:normalViewPr>
  <p:slideViewPr>
    <p:cSldViewPr>
      <p:cViewPr varScale="1">
        <p:scale>
          <a:sx n="122" d="100"/>
          <a:sy n="122" d="100"/>
        </p:scale>
        <p:origin x="-960" y="-9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2018-01-25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1/25/2018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7752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0016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0314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7287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8153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1218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8982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427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7099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72103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99674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912E0-DA59-4F0F-9214-D1A25966A03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6638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381000"/>
            <a:ext cx="9104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3GPP TSG RAN </a:t>
            </a:r>
            <a:r>
              <a:rPr lang="en-US" sz="2000" b="1" dirty="0" smtClean="0"/>
              <a:t>NR-AH 1801</a:t>
            </a:r>
            <a:r>
              <a:rPr lang="en-US" sz="2000" b="1" dirty="0"/>
              <a:t>	</a:t>
            </a:r>
            <a:r>
              <a:rPr lang="en-US" sz="2000" b="1" dirty="0" smtClean="0"/>
              <a:t>				</a:t>
            </a:r>
            <a:r>
              <a:rPr lang="en-US" sz="2000" b="1" dirty="0" smtClean="0"/>
              <a:t>R1-</a:t>
            </a:r>
            <a:r>
              <a:rPr lang="en-US" sz="2000" b="1" dirty="0" smtClean="0"/>
              <a:t>1801168</a:t>
            </a:r>
            <a:endParaRPr lang="en-US" sz="2000" b="1" dirty="0"/>
          </a:p>
          <a:p>
            <a:r>
              <a:rPr lang="en-US" sz="2000" b="1" dirty="0"/>
              <a:t>Vancouver, Canada 22th - 26th January </a:t>
            </a:r>
            <a:r>
              <a:rPr lang="en-US" sz="2000" b="1" dirty="0" smtClean="0"/>
              <a:t>2018</a:t>
            </a:r>
          </a:p>
          <a:p>
            <a:r>
              <a:rPr kumimoji="1" lang="en-US" altLang="ja-JP" sz="2000" b="1" dirty="0" smtClean="0"/>
              <a:t>Agenda </a:t>
            </a:r>
            <a:r>
              <a:rPr kumimoji="1" lang="en-US" altLang="ja-JP" sz="2000" b="1" dirty="0"/>
              <a:t>item: </a:t>
            </a:r>
            <a:r>
              <a:rPr kumimoji="1" lang="en-US" altLang="ja-JP" sz="2000" b="1" dirty="0" smtClean="0"/>
              <a:t>7.1.2.2</a:t>
            </a:r>
            <a:endParaRPr kumimoji="1" lang="ja-JP" alt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32444" y="2132855"/>
            <a:ext cx="9252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latinLnBrk="0" hangingPunct="0"/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Summary of Further Discussion on </a:t>
            </a:r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RMSI CORESET </a:t>
            </a:r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Configuration</a:t>
            </a:r>
            <a:endParaRPr 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272" y="4941168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Samsung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6649921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current version of 38.213, RMSI CORESET configuration tables only applies to the bands with 5 MHz or 10 MHz </a:t>
            </a:r>
            <a:r>
              <a:rPr kumimoji="0"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minimum channel bandwidth </a:t>
            </a:r>
            <a:r>
              <a:rPr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the subcarrier spacing of SS/PBCH block is 30 kHz. </a:t>
            </a:r>
          </a:p>
          <a:p>
            <a:pPr fontAlgn="auto">
              <a:spcAft>
                <a:spcPts val="0"/>
              </a:spcAft>
            </a:pPr>
            <a:r>
              <a:rPr kumimoji="0"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Extra tables for 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RMSI CORESET </a:t>
            </a:r>
            <a:r>
              <a:rPr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 sho</a:t>
            </a:r>
            <a:r>
              <a:rPr kumimoji="0"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uld be added for 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bands </a:t>
            </a:r>
            <a:r>
              <a:rPr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kumimoji="0"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 MHz </a:t>
            </a:r>
            <a:r>
              <a:rPr kumimoji="0"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minimum channel bandwidth</a:t>
            </a:r>
            <a:r>
              <a:rPr kumimoji="0"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the subcarrier spacing of SS/PBCH block is 30 kHz</a:t>
            </a:r>
            <a:r>
              <a:rPr kumimoji="0"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fontAlgn="auto">
              <a:spcAft>
                <a:spcPts val="0"/>
              </a:spcAft>
            </a:pPr>
            <a:r>
              <a:rPr kumimoji="0"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RAN4 sent an LS (</a:t>
            </a:r>
            <a:r>
              <a:rPr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R1-1800008 (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R4-1714295</a:t>
            </a:r>
            <a:r>
              <a:rPr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0"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to RAN1 </a:t>
            </a:r>
            <a:r>
              <a:rPr kumimoji="0"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informing that </a:t>
            </a:r>
            <a:r>
              <a:rPr kumimoji="0"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kumimoji="0"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40MHz minimum channel bandwidth </a:t>
            </a:r>
            <a:r>
              <a:rPr kumimoji="0"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30kHz </a:t>
            </a:r>
            <a:r>
              <a:rPr kumimoji="0"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SS/PBCH block </a:t>
            </a:r>
            <a:r>
              <a:rPr kumimoji="0"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subcarrier spacing, the sync raster is [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30240</a:t>
            </a:r>
            <a:r>
              <a:rPr kumimoji="0"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kHz (i.e., 84 PRBs in </a:t>
            </a:r>
            <a:r>
              <a:rPr kumimoji="0"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SS/PBCH block subcarrier </a:t>
            </a:r>
            <a:r>
              <a:rPr kumimoji="0"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spacing). </a:t>
            </a:r>
            <a:endParaRPr kumimoji="0"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347650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3840" y="8384"/>
            <a:ext cx="2396952" cy="612304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1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3888432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SS/PBCH block, PDCCH} subcarrier spacing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{30, 15}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kHz, minimum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carrier bandwidth is 40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MHz, and CORESET bandwidth is 24 PRBs. 1 configuration on the PRB-level offset is sufficient, and can be 4 (conf.#0).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09354"/>
            <a:ext cx="4536504" cy="6704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4137841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3840" y="8384"/>
            <a:ext cx="2396952" cy="612304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2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3888432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SS/PBCH block, PDCCH} subcarrier spacing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{30, 15}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kHz, minimum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carrier bandwidth is 40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MHz, and CORESET bandwidth is 48 PRBs. 2 configurations on the PRB-level offset are sufficient, and can be 56 (conf.#0), and 0 (conf.#1).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888" y="116632"/>
            <a:ext cx="5904657" cy="662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2111050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of resource blocks and slot symbols of control resource set for Type0-PDCCH search space when {SS/PBCH block, PDCCH} subcarrier spacing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{30, 15} kHz and minimum carrier bandwidth is 40 MHz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639778"/>
              </p:ext>
            </p:extLst>
          </p:nvPr>
        </p:nvGraphicFramePr>
        <p:xfrm>
          <a:off x="495300" y="1613376"/>
          <a:ext cx="8915400" cy="449961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6083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Index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SS/PBCH block and control resource set multiplexing pattern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Number of RBs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Number of Symbols 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Offset (RBs)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96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96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56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96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96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56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96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96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56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4143482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3840" y="8384"/>
            <a:ext cx="2396952" cy="612304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3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3888432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SS/PBCH block, PDCCH} subcarrier spacing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{30,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30} kHz, minimum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carrier bandwidth is 40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MHz, and CORESET bandwidth is 24 PRBs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 configurations on the PRB-level offset are sufficient, and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be 4 (conf.#0), and 0 (conf.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1).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204" y="78774"/>
            <a:ext cx="5168316" cy="652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7964819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3840" y="8384"/>
            <a:ext cx="2396952" cy="612304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4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360040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SS/PBCH block, PDCCH} subcarrier spacing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{30,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 kHz, minimum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carrier bandwidth is 40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MHz, and CORESET bandwidth is 48 PRBs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 configurations on the PRB-level offset are sufficient, and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be 28 (conf.#0), and 0 (conf.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1).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864" y="116631"/>
            <a:ext cx="6120680" cy="6581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0932374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of resource blocks and slot symbols of control resource set for Type0-PDCCH search space when {SS/PBCH block, PDCCH} subcarrier spacing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{30, 30} kHz and minimum carrier bandwidth is 40 MHz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723512"/>
              </p:ext>
            </p:extLst>
          </p:nvPr>
        </p:nvGraphicFramePr>
        <p:xfrm>
          <a:off x="495300" y="1613376"/>
          <a:ext cx="8915400" cy="449961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6083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Index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SS/PBCH block and control resource set multiplexing pattern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Number of RBs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Number of Symbols 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Offset (RBs)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368095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6D65E4F-B796-48EA-912B-80164599CC00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  <ds:schemaRef ds:uri="http://purl.org/dc/terms/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45191</TotalTime>
  <Words>602</Words>
  <Application>Microsoft Office PowerPoint</Application>
  <PresentationFormat>A4 Paper (210x297 mm)</PresentationFormat>
  <Paragraphs>152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Background</vt:lpstr>
      <vt:lpstr>Example 1</vt:lpstr>
      <vt:lpstr>Example 2</vt:lpstr>
      <vt:lpstr>Proposal 1</vt:lpstr>
      <vt:lpstr>Example 3</vt:lpstr>
      <vt:lpstr>Example 4</vt:lpstr>
      <vt:lpstr>Proposal 2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Hongbo Si</cp:lastModifiedBy>
  <cp:revision>1274</cp:revision>
  <dcterms:created xsi:type="dcterms:W3CDTF">2011-04-07T04:52:51Z</dcterms:created>
  <dcterms:modified xsi:type="dcterms:W3CDTF">2018-01-25T19:57:20Z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  <property fmtid="{D5CDD505-2E9C-101B-9397-08002B2CF9AE}" pid="3" name="NSCPROP_SA">
    <vt:lpwstr>D:\work-item\Literature Review\标准文档\5G 3GPP meetings\#NR-Adhoc_Vancouver_201801\workplan\CC\20170817 Pre-RAN1 AT&amp;T-Samsung.pptx</vt:lpwstr>
  </property>
  <property fmtid="{5C58129F-E5B8-477A-9B38-B3E54BFA04C8}" pid="2">
    <vt:lpwstr>DD2D86356A0C11F9A58E69E87A25F5CE7C3B582FC62B260DFFD2D32173B749A2</vt:lpwstr>
  </property>
</Properties>
</file>