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66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85" d="100"/>
          <a:sy n="85" d="100"/>
        </p:scale>
        <p:origin x="-1291" y="-77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</a:t>
            </a:r>
            <a:r>
              <a:rPr lang="en-GB" dirty="0" smtClean="0"/>
              <a:t>PT-RS Symbol Position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Samsung, ZTE, </a:t>
            </a:r>
            <a:r>
              <a:rPr lang="en-US" dirty="0" err="1" smtClean="0"/>
              <a:t>Sanechips</a:t>
            </a:r>
            <a:r>
              <a:rPr lang="en-US" dirty="0" smtClean="0"/>
              <a:t>, LGE, Ericsson</a:t>
            </a:r>
            <a:r>
              <a:rPr lang="en-US" dirty="0"/>
              <a:t>, </a:t>
            </a:r>
            <a:r>
              <a:rPr lang="en-US" dirty="0" smtClean="0"/>
              <a:t>Qualcomm, </a:t>
            </a:r>
            <a:r>
              <a:rPr lang="en-US" dirty="0" err="1" smtClean="0"/>
              <a:t>InterDigital</a:t>
            </a:r>
            <a:r>
              <a:rPr lang="en-US" dirty="0" smtClean="0"/>
              <a:t>, Intel, </a:t>
            </a:r>
            <a:r>
              <a:rPr lang="en-US" dirty="0" err="1" smtClean="0"/>
              <a:t>Spreadtrum</a:t>
            </a:r>
            <a:r>
              <a:rPr lang="en-US" dirty="0" smtClean="0"/>
              <a:t>, vivo, Mitsubishi, </a:t>
            </a:r>
            <a:r>
              <a:rPr lang="en-US" dirty="0" err="1" smtClean="0"/>
              <a:t>Docomo</a:t>
            </a:r>
            <a:r>
              <a:rPr lang="en-US" dirty="0" smtClean="0"/>
              <a:t>, Panasonic, HW, </a:t>
            </a:r>
            <a:r>
              <a:rPr lang="en-US" dirty="0" err="1" smtClean="0"/>
              <a:t>HiSi</a:t>
            </a:r>
            <a:r>
              <a:rPr lang="en-US" dirty="0" smtClean="0"/>
              <a:t>, NEC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R1-1801200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2926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AH #1801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7.2.3.4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379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 smtClean="0"/>
              <a:t>Agreement:</a:t>
            </a:r>
            <a:endParaRPr lang="en-GB" sz="4000" b="1" dirty="0"/>
          </a:p>
          <a:p>
            <a:pPr lvl="0"/>
            <a:r>
              <a:rPr lang="en-US" dirty="0"/>
              <a:t>For CP-OFDM and DFT-s-OFDM, when PTRS is present, the PTRS mapping pattern starts at the first symbol containing PDSCH/PUSCH in the slot and then maps to every L_{PT-RS} symbol</a:t>
            </a:r>
            <a:endParaRPr lang="en-GB" dirty="0"/>
          </a:p>
          <a:p>
            <a:pPr lvl="1"/>
            <a:r>
              <a:rPr lang="en-US" dirty="0"/>
              <a:t>The PTRS mapping pattern is restarted at each symbol containing DMRS and then mapped to every L_{PT-RS}:</a:t>
            </a:r>
            <a:r>
              <a:rPr lang="en-US" dirty="0" err="1"/>
              <a:t>th</a:t>
            </a:r>
            <a:r>
              <a:rPr lang="en-US" dirty="0"/>
              <a:t> symbol relative to this symbol.</a:t>
            </a:r>
            <a:endParaRPr lang="en-GB" sz="7200" dirty="0"/>
          </a:p>
          <a:p>
            <a:pPr lvl="2"/>
            <a:r>
              <a:rPr lang="en-US" dirty="0"/>
              <a:t>In case of two adjacent DMRS symbols, the PTRS pattern is restarted using the second of the two DRMS symbols as a reference. </a:t>
            </a:r>
            <a:endParaRPr lang="en-GB" dirty="0"/>
          </a:p>
          <a:p>
            <a:pPr lvl="2"/>
            <a:r>
              <a:rPr lang="en-US" dirty="0"/>
              <a:t>Consequently, when PTRS time density is lower than 1, the symbol right after front-loaded DMRS and the symbol right after additional DMRS (if exists) does not contain PTRS</a:t>
            </a:r>
            <a:endParaRPr lang="en-GB" dirty="0"/>
          </a:p>
          <a:p>
            <a:pPr lvl="1"/>
            <a:r>
              <a:rPr lang="en-US" dirty="0"/>
              <a:t>The PT-RS according to the mapping pattern is not transmitted in OFDM symbols that contains PDSCH/PUSCH DMRS </a:t>
            </a:r>
            <a:endParaRPr lang="en-GB" sz="7200" dirty="0"/>
          </a:p>
          <a:p>
            <a:pPr lvl="1"/>
            <a:r>
              <a:rPr lang="en-US" dirty="0"/>
              <a:t>The PT-RS according to the mapping pattern is not transmitted in RE that overlaps with a configured CORESET 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35065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pic>
        <p:nvPicPr>
          <p:cNvPr id="1026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28" y="3783105"/>
            <a:ext cx="3792072" cy="212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2" y="1258093"/>
            <a:ext cx="3914428" cy="217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</a:pPr>
            <a:endParaRPr kumimoji="0" lang="en-US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073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2857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图片 24"/>
          <p:cNvPicPr/>
          <p:nvPr/>
        </p:nvPicPr>
        <p:blipFill>
          <a:blip r:embed="rId4"/>
          <a:stretch>
            <a:fillRect/>
          </a:stretch>
        </p:blipFill>
        <p:spPr>
          <a:xfrm>
            <a:off x="5160476" y="1284986"/>
            <a:ext cx="3839024" cy="22202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80682" y="1945341"/>
            <a:ext cx="59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X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1837765"/>
            <a:ext cx="59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X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682" y="4616823"/>
            <a:ext cx="591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√</a:t>
            </a:r>
            <a:endParaRPr lang="en-GB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56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9" name="Object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60877429"/>
              </p:ext>
            </p:extLst>
          </p:nvPr>
        </p:nvGraphicFramePr>
        <p:xfrm>
          <a:off x="457200" y="1103856"/>
          <a:ext cx="8083550" cy="538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Document" r:id="rId3" imgW="6089979" imgH="4063934" progId="Word.Document.12">
                  <p:embed/>
                </p:oleObj>
              </mc:Choice>
              <mc:Fallback>
                <p:oleObj name="Document" r:id="rId3" imgW="6089979" imgH="4063934" progId="Word.Document.12">
                  <p:embed/>
                  <p:pic>
                    <p:nvPicPr>
                      <p:cNvPr id="0" name="Content Placeholder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103856"/>
                        <a:ext cx="8083550" cy="538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47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211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Microsoft Word Document</vt:lpstr>
      <vt:lpstr>WF on PT-RS Symbol Position</vt:lpstr>
      <vt:lpstr>Background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Yinan Qi</cp:lastModifiedBy>
  <cp:revision>112</cp:revision>
  <dcterms:created xsi:type="dcterms:W3CDTF">2016-11-14T18:00:12Z</dcterms:created>
  <dcterms:modified xsi:type="dcterms:W3CDTF">2018-01-26T02:55:14Z</dcterms:modified>
</cp:coreProperties>
</file>