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36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28" d="100"/>
          <a:sy n="128" d="100"/>
        </p:scale>
        <p:origin x="15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F0CA27-956B-4762-8733-7D9014FF44FE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C3DB0C3-1D06-4341-AF70-2C527ABA1F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853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22E6E3F-90E2-416A-B2BA-54A5E26AD80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092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2B6EA-1094-4524-B09F-9038C612B736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EA6E6-B23E-4281-A359-D04FC29489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91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B7FD-7940-4DDB-8319-5C0AEEFCE2C0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13B99-6F7A-4CAB-AC25-A0D30609EE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877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38B8D-22DE-47AE-85BE-AAC2FB3981EB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D3EF0-135B-4C4C-BCD7-B886488EBF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027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DD720-77B2-4BC6-9561-B0A165FAE1EC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AD8CC-4E5F-40EB-A0D8-BEB36A5290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73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CAB19-DFE9-46D3-843E-E011102D96AD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393B-527E-4D78-8625-DF06860B64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958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66EC-C91D-4A38-8467-479565BE7F6D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6FFE-80A5-496D-B7DC-B694F2AE19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579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1A69A-6952-4668-A1A3-B63CC0F0DBBA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758F-810B-42B2-8F31-377C0FAEAF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439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98DC2-3C62-4A95-A951-412175D844FF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97B9-0667-4BE3-90F7-BB36CAF302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65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4339-6E54-466D-B2D9-AA622B33F5CC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EAD82-438E-4066-9FC7-6979100959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24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D0D17-8F6E-4394-81DB-971D523EA764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353BE-056C-472B-A357-E182E29D54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03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0EF3-42B8-4EE8-A5C5-CA25ECFA42F6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56D2-E4A6-47BF-B6C5-35AF979F35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047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7631D2E-5176-4FE3-8CEA-FA22563392F7}" type="datetimeFigureOut">
              <a:rPr lang="zh-CN" altLang="en-US"/>
              <a:pPr>
                <a:defRPr/>
              </a:pPr>
              <a:t>2018/1/25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EDE4A8-2679-4E78-B577-75FA2B7017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7209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Proposal for CBGFI description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38200" y="4876800"/>
            <a:ext cx="7467600" cy="15240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1000" y="392769"/>
            <a:ext cx="83820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ko-KR" sz="1800" b="1" dirty="0"/>
              <a:t>3GPP TSG RAN WG1 Meeting AH 1801                     </a:t>
            </a:r>
            <a:r>
              <a:rPr lang="en-GB" altLang="ko-KR" sz="1800" b="1" dirty="0" smtClean="0"/>
              <a:t>                                             </a:t>
            </a:r>
            <a:r>
              <a:rPr lang="en-GB" altLang="ko-KR" sz="1800" b="1" dirty="0"/>
              <a:t>R1-</a:t>
            </a:r>
            <a:r>
              <a:rPr lang="en-US" altLang="ko-KR" sz="1800" b="1" dirty="0"/>
              <a:t>1801164</a:t>
            </a:r>
            <a:endParaRPr lang="ko-KR" altLang="ko-KR" sz="1800" b="1"/>
          </a:p>
          <a:p>
            <a:pPr>
              <a:buNone/>
            </a:pPr>
            <a:r>
              <a:rPr lang="en-GB" altLang="ko-KR" sz="1800" b="1" dirty="0"/>
              <a:t>Vancouver, Canada, January 22</a:t>
            </a:r>
            <a:r>
              <a:rPr lang="en-GB" altLang="ko-KR" sz="1800" b="1" baseline="30000" dirty="0"/>
              <a:t>nd</a:t>
            </a:r>
            <a:r>
              <a:rPr lang="en-GB" altLang="ko-KR" sz="1800" b="1" dirty="0"/>
              <a:t> – 26</a:t>
            </a:r>
            <a:r>
              <a:rPr lang="en-GB" altLang="ko-KR" sz="1800" b="1" baseline="30000" dirty="0"/>
              <a:t>th</a:t>
            </a:r>
            <a:r>
              <a:rPr lang="en-GB" altLang="ko-KR" sz="1800" b="1" dirty="0"/>
              <a:t>, 2018</a:t>
            </a:r>
            <a:endParaRPr lang="ko-KR" altLang="ko-KR" sz="180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9704" y="1688068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</a:t>
            </a:r>
            <a:r>
              <a:rPr lang="en-US" altLang="ko-KR" sz="1800" dirty="0" smtClean="0"/>
              <a:t>.3.3.3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143000"/>
          </a:xfrm>
        </p:spPr>
        <p:txBody>
          <a:bodyPr/>
          <a:lstStyle/>
          <a:p>
            <a:pPr lvl="0"/>
            <a:r>
              <a:rPr lang="en-US" altLang="ko-KR" sz="3200" dirty="0" smtClean="0"/>
              <a:t>Proposal for CBGFI description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1524000"/>
            <a:ext cx="8382000" cy="5029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ko-KR" sz="2400" dirty="0" smtClean="0"/>
              <a:t>The following text is used for description of CBGFI in the spec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ko-KR" sz="2000" dirty="0" smtClean="0"/>
              <a:t>A </a:t>
            </a:r>
            <a:r>
              <a:rPr lang="en-GB" altLang="ko-KR" sz="2000" dirty="0"/>
              <a:t>bit value of ‘</a:t>
            </a:r>
            <a:r>
              <a:rPr lang="en-GB" altLang="ko-KR" sz="2000" b="1" dirty="0"/>
              <a:t>1</a:t>
            </a:r>
            <a:r>
              <a:rPr lang="en-GB" altLang="ko-KR" sz="2000" dirty="0"/>
              <a:t>’ in the CBGFI field indicates for the UE to </a:t>
            </a:r>
            <a:r>
              <a:rPr lang="en-GB" altLang="ko-KR" sz="2000" dirty="0" smtClean="0"/>
              <a:t>assume the </a:t>
            </a:r>
            <a:r>
              <a:rPr lang="en-GB" altLang="ko-KR" sz="2000" dirty="0"/>
              <a:t>CBG(s) currently in soft buffer corresponding to a bit value of </a:t>
            </a:r>
            <a:r>
              <a:rPr lang="ko-KR" altLang="ko-KR" sz="2000"/>
              <a:t>‘</a:t>
            </a:r>
            <a:r>
              <a:rPr lang="en-GB" altLang="ko-KR" sz="2000" dirty="0"/>
              <a:t>1</a:t>
            </a:r>
            <a:r>
              <a:rPr lang="ko-KR" altLang="ko-KR" sz="2000"/>
              <a:t>’</a:t>
            </a:r>
            <a:r>
              <a:rPr lang="en-GB" altLang="ko-KR" sz="2000" dirty="0"/>
              <a:t> in the CBGTI field as </a:t>
            </a:r>
            <a:r>
              <a:rPr lang="en-GB" altLang="ko-KR" sz="2000" b="1" dirty="0" smtClean="0"/>
              <a:t>invalid</a:t>
            </a:r>
            <a:r>
              <a:rPr lang="en-GB" altLang="ko-KR" sz="2000" dirty="0" smtClean="0"/>
              <a:t>, and a bit value of ‘</a:t>
            </a:r>
            <a:r>
              <a:rPr lang="en-GB" altLang="ko-KR" sz="2000" b="1" dirty="0" smtClean="0"/>
              <a:t>0</a:t>
            </a:r>
            <a:r>
              <a:rPr lang="en-GB" altLang="ko-KR" sz="2000" dirty="0" smtClean="0"/>
              <a:t>’ in the CBGFI field indicates for the UE to assume the CBG(s) currently in soft buffer corresponding to a bit value of </a:t>
            </a:r>
            <a:r>
              <a:rPr lang="ko-KR" altLang="ko-KR" sz="2000" smtClean="0"/>
              <a:t>‘</a:t>
            </a:r>
            <a:r>
              <a:rPr lang="en-GB" altLang="ko-KR" sz="2000" dirty="0" smtClean="0"/>
              <a:t>1</a:t>
            </a:r>
            <a:r>
              <a:rPr lang="ko-KR" altLang="ko-KR" sz="2000" smtClean="0"/>
              <a:t>’</a:t>
            </a:r>
            <a:r>
              <a:rPr lang="en-GB" altLang="ko-KR" sz="2000" dirty="0" smtClean="0"/>
              <a:t> in the CBGTI field as </a:t>
            </a:r>
            <a:r>
              <a:rPr lang="en-GB" altLang="ko-KR" sz="2000" b="1" dirty="0" smtClean="0"/>
              <a:t>valid</a:t>
            </a:r>
            <a:r>
              <a:rPr lang="en-GB" altLang="ko-KR" sz="2000" dirty="0" smtClean="0"/>
              <a:t>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GB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13328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39728</TotalTime>
  <Words>127</Words>
  <Application>Microsoft Office PowerPoint</Application>
  <PresentationFormat>화면 슬라이드 쇼(4:3)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宋体</vt:lpstr>
      <vt:lpstr>굴림</vt:lpstr>
      <vt:lpstr>맑은 고딕</vt:lpstr>
      <vt:lpstr>Arial</vt:lpstr>
      <vt:lpstr>Calibri</vt:lpstr>
      <vt:lpstr>Times New Roman</vt:lpstr>
      <vt:lpstr>Office Theme</vt:lpstr>
      <vt:lpstr>Proposal for CBGFI description</vt:lpstr>
      <vt:lpstr>Proposal for CBGFI description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양석철/책임연구원/차세대표준(연)ACS팀(suckchel.yang@lge.com)</cp:lastModifiedBy>
  <cp:revision>1192</cp:revision>
  <dcterms:created xsi:type="dcterms:W3CDTF">2010-05-12T23:28:36Z</dcterms:created>
  <dcterms:modified xsi:type="dcterms:W3CDTF">2018-01-25T19:46:51Z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