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57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345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65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92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14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501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9526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797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777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53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16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F9F26-F26E-4E26-9D69-B2518AA6ADBC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777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Updated offline </a:t>
            </a:r>
            <a:r>
              <a:rPr lang="en-US" altLang="ja-JP" dirty="0" smtClean="0"/>
              <a:t>proposal on </a:t>
            </a:r>
            <a:r>
              <a:rPr lang="en-US" altLang="ja-JP" dirty="0"/>
              <a:t>PHR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Qualcomm,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ZTE</a:t>
            </a:r>
            <a:r>
              <a:rPr lang="en-US" altLang="ja-JP" dirty="0"/>
              <a:t>, </a:t>
            </a:r>
            <a:r>
              <a:rPr lang="en-US" altLang="ja-JP" dirty="0" err="1" smtClean="0"/>
              <a:t>Sanechips</a:t>
            </a:r>
            <a:r>
              <a:rPr lang="en-US" altLang="ja-JP" smtClean="0"/>
              <a:t>, Fujitsu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R1-1801160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640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TSG-RAN WG1 NR Ad-Hoc </a:t>
            </a:r>
            <a:r>
              <a:rPr lang="en-US" altLang="ja-JP" sz="2400" dirty="0" smtClean="0"/>
              <a:t>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Vancouver, Canada, November 22 – 26,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item 7.6.1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125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b="1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Agreements: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Batang"/>
                <a:cs typeface="Times New Roman"/>
              </a:rPr>
              <a:t>Support PH calculation for PUSCH transmission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"/>
                <a:ea typeface="Batang"/>
                <a:cs typeface="Times New Roman"/>
              </a:rPr>
              <a:t>Calculation for current transmission 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"/>
                <a:ea typeface="Batang"/>
                <a:cs typeface="Times New Roman"/>
              </a:rPr>
              <a:t>FFS: Calculation for non-current transmission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096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Virtual PHR for non-scheduled serving cell for CA/DC case is supported</a:t>
            </a:r>
          </a:p>
          <a:p>
            <a:pPr lvl="1"/>
            <a:r>
              <a:rPr lang="en-US" altLang="ja-JP" sz="2400" dirty="0" smtClean="0"/>
              <a:t>For PHR reporting for multiple cells, if </a:t>
            </a:r>
            <a:r>
              <a:rPr lang="x-none" altLang="ja-JP" sz="2400" dirty="0" smtClean="0"/>
              <a:t>the </a:t>
            </a:r>
            <a:r>
              <a:rPr lang="x-none" altLang="ja-JP" sz="2400" dirty="0"/>
              <a:t>UE does not transmit </a:t>
            </a:r>
            <a:r>
              <a:rPr lang="en-US" altLang="ja-JP" sz="2400" dirty="0" smtClean="0"/>
              <a:t>PUSCH</a:t>
            </a:r>
            <a:r>
              <a:rPr lang="x-none" altLang="ja-JP" sz="2400" dirty="0" smtClean="0"/>
              <a:t> </a:t>
            </a:r>
            <a:r>
              <a:rPr lang="x-none" altLang="ja-JP" sz="2400" dirty="0"/>
              <a:t>in </a:t>
            </a:r>
            <a:r>
              <a:rPr lang="en-US" altLang="ja-JP" sz="2400" dirty="0" smtClean="0"/>
              <a:t>PUSCH</a:t>
            </a:r>
            <a:r>
              <a:rPr lang="x-none" altLang="ja-JP" sz="2400" dirty="0" smtClean="0"/>
              <a:t> </a:t>
            </a:r>
            <a:r>
              <a:rPr lang="x-none" altLang="ja-JP" sz="2400" dirty="0"/>
              <a:t>transmission period </a:t>
            </a:r>
            <a:r>
              <a:rPr lang="en-US" altLang="ja-JP" sz="2400" i="1" dirty="0" err="1"/>
              <a:t>i</a:t>
            </a:r>
            <a:r>
              <a:rPr lang="x-none" altLang="ja-JP" sz="2400" dirty="0" smtClean="0"/>
              <a:t> </a:t>
            </a:r>
            <a:r>
              <a:rPr lang="x-none" altLang="ja-JP" sz="2400" dirty="0"/>
              <a:t>for carrier </a:t>
            </a:r>
            <a:r>
              <a:rPr lang="en-US" altLang="ja-JP" sz="2400" i="1" dirty="0" smtClean="0"/>
              <a:t>f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of </a:t>
            </a:r>
            <a:r>
              <a:rPr lang="x-none" altLang="ja-JP" sz="2400" dirty="0"/>
              <a:t>serving cell </a:t>
            </a:r>
            <a:r>
              <a:rPr lang="en-US" altLang="ja-JP" sz="2400" i="1" dirty="0" smtClean="0"/>
              <a:t>c</a:t>
            </a:r>
            <a:r>
              <a:rPr lang="x-none" altLang="ja-JP" sz="2400" dirty="0" smtClean="0"/>
              <a:t>, </a:t>
            </a:r>
            <a:r>
              <a:rPr lang="en-US" altLang="ja-JP" sz="2400" dirty="0"/>
              <a:t>the UE computes </a:t>
            </a:r>
            <a:r>
              <a:rPr lang="x-none" altLang="ja-JP" sz="2400" dirty="0"/>
              <a:t>power headroom for a Type </a:t>
            </a:r>
            <a:r>
              <a:rPr lang="en-US" altLang="ja-JP" sz="2400" dirty="0" smtClean="0"/>
              <a:t>1</a:t>
            </a:r>
            <a:r>
              <a:rPr lang="x-none" altLang="ja-JP" sz="2400" dirty="0" smtClean="0"/>
              <a:t> </a:t>
            </a:r>
            <a:r>
              <a:rPr lang="x-none" altLang="ja-JP" sz="2400" dirty="0"/>
              <a:t>report </a:t>
            </a:r>
            <a:r>
              <a:rPr lang="en-US" altLang="ja-JP" sz="2400" dirty="0"/>
              <a:t>as </a:t>
            </a:r>
            <a:br>
              <a:rPr lang="en-US" altLang="ja-JP" sz="2400" dirty="0"/>
            </a:b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endParaRPr lang="en-GB" altLang="ja-JP" sz="2400" dirty="0" smtClean="0"/>
          </a:p>
          <a:p>
            <a:pPr lvl="2"/>
            <a:r>
              <a:rPr lang="en-GB" altLang="ja-JP" sz="2000" dirty="0"/>
              <a:t>MPR=0dB, A-MPR=0dB, </a:t>
            </a:r>
            <a:r>
              <a:rPr lang="en-GB" altLang="ja-JP" sz="2000" dirty="0" smtClean="0"/>
              <a:t>P-MPR=0dB for serving carrier </a:t>
            </a:r>
            <a:r>
              <a:rPr lang="en-GB" altLang="ja-JP" sz="2000" i="1" dirty="0" smtClean="0"/>
              <a:t>f</a:t>
            </a:r>
            <a:r>
              <a:rPr lang="en-GB" altLang="ja-JP" sz="2000" dirty="0" smtClean="0"/>
              <a:t> of cell </a:t>
            </a:r>
            <a:r>
              <a:rPr lang="en-GB" altLang="ja-JP" sz="2000" i="1" dirty="0" smtClean="0"/>
              <a:t>c</a:t>
            </a:r>
          </a:p>
          <a:p>
            <a:pPr lvl="2"/>
            <a:r>
              <a:rPr lang="en-GB" altLang="ja-JP" sz="2000" dirty="0" smtClean="0"/>
              <a:t>FFS: how to determine </a:t>
            </a:r>
            <a:r>
              <a:rPr lang="en-GB" altLang="ja-JP" sz="2000" i="1" dirty="0" err="1" smtClean="0"/>
              <a:t>q</a:t>
            </a:r>
            <a:r>
              <a:rPr lang="en-GB" altLang="ja-JP" sz="2000" dirty="0" err="1" smtClean="0"/>
              <a:t>_d</a:t>
            </a:r>
            <a:r>
              <a:rPr lang="en-GB" altLang="ja-JP" sz="2000" dirty="0" smtClean="0"/>
              <a:t> and </a:t>
            </a:r>
            <a:r>
              <a:rPr lang="en-GB" altLang="ja-JP" sz="2000" i="1" dirty="0" smtClean="0"/>
              <a:t>l</a:t>
            </a:r>
          </a:p>
          <a:p>
            <a:pPr lvl="3"/>
            <a:r>
              <a:rPr lang="en-GB" altLang="ja-JP" sz="1600" dirty="0" smtClean="0"/>
              <a:t>Alt.1 latest </a:t>
            </a:r>
            <a:r>
              <a:rPr lang="en-GB" altLang="ja-JP" sz="1600" i="1" dirty="0" err="1" smtClean="0"/>
              <a:t>q</a:t>
            </a:r>
            <a:r>
              <a:rPr lang="en-GB" altLang="ja-JP" sz="1600" dirty="0" err="1" smtClean="0"/>
              <a:t>_d</a:t>
            </a:r>
            <a:r>
              <a:rPr lang="en-GB" altLang="ja-JP" sz="1600" dirty="0" smtClean="0"/>
              <a:t> and </a:t>
            </a:r>
            <a:r>
              <a:rPr lang="en-GB" altLang="ja-JP" sz="1600" i="1" dirty="0" smtClean="0"/>
              <a:t>l</a:t>
            </a:r>
            <a:r>
              <a:rPr lang="en-GB" altLang="ja-JP" sz="1600" dirty="0" smtClean="0"/>
              <a:t> used for grand-based transmission</a:t>
            </a:r>
          </a:p>
          <a:p>
            <a:pPr lvl="3"/>
            <a:r>
              <a:rPr lang="en-GB" altLang="ja-JP" sz="1600" dirty="0" smtClean="0"/>
              <a:t>Alt.2 </a:t>
            </a:r>
            <a:r>
              <a:rPr lang="en-GB" altLang="ja-JP" sz="1600" i="1" dirty="0" smtClean="0"/>
              <a:t>l</a:t>
            </a:r>
            <a:r>
              <a:rPr lang="en-GB" altLang="ja-JP" sz="1600" dirty="0" smtClean="0"/>
              <a:t> is configured and </a:t>
            </a:r>
            <a:r>
              <a:rPr lang="en-GB" altLang="ja-JP" sz="1600" i="1" dirty="0" err="1" smtClean="0"/>
              <a:t>q</a:t>
            </a:r>
            <a:r>
              <a:rPr lang="en-GB" altLang="ja-JP" sz="1600" dirty="0" err="1" smtClean="0"/>
              <a:t>_d</a:t>
            </a:r>
            <a:r>
              <a:rPr lang="en-GB" altLang="ja-JP" sz="1600" dirty="0" smtClean="0"/>
              <a:t> is the latest </a:t>
            </a:r>
            <a:r>
              <a:rPr lang="en-GB" altLang="ja-JP" sz="1600" dirty="0" err="1" smtClean="0"/>
              <a:t>pthloss</a:t>
            </a:r>
            <a:r>
              <a:rPr lang="en-GB" altLang="ja-JP" sz="1600" dirty="0" smtClean="0"/>
              <a:t> index associated with </a:t>
            </a:r>
            <a:r>
              <a:rPr lang="en-GB" altLang="ja-JP" sz="1600" i="1" dirty="0" smtClean="0"/>
              <a:t>l</a:t>
            </a:r>
          </a:p>
          <a:p>
            <a:pPr lvl="3"/>
            <a:r>
              <a:rPr lang="en-GB" altLang="ja-JP" sz="1600" dirty="0" smtClean="0"/>
              <a:t>Alt.3 </a:t>
            </a:r>
            <a:r>
              <a:rPr lang="en-GB" altLang="ja-JP" sz="1600" i="1" dirty="0"/>
              <a:t>l</a:t>
            </a:r>
            <a:r>
              <a:rPr lang="en-GB" altLang="ja-JP" sz="1600" dirty="0"/>
              <a:t> fixed </a:t>
            </a:r>
            <a:r>
              <a:rPr lang="en-GB" altLang="ja-JP" sz="1600" dirty="0" smtClean="0"/>
              <a:t>by specification and </a:t>
            </a:r>
            <a:r>
              <a:rPr lang="en-GB" altLang="ja-JP" sz="1600" i="1" dirty="0" err="1"/>
              <a:t>q</a:t>
            </a:r>
            <a:r>
              <a:rPr lang="en-GB" altLang="ja-JP" sz="1600" dirty="0" err="1"/>
              <a:t>_d</a:t>
            </a:r>
            <a:r>
              <a:rPr lang="en-GB" altLang="ja-JP" sz="1600" dirty="0"/>
              <a:t> is the latest </a:t>
            </a:r>
            <a:r>
              <a:rPr lang="en-GB" altLang="ja-JP" sz="1600" dirty="0" err="1"/>
              <a:t>pthloss</a:t>
            </a:r>
            <a:r>
              <a:rPr lang="en-GB" altLang="ja-JP" sz="1600" dirty="0"/>
              <a:t> index associated </a:t>
            </a:r>
            <a:r>
              <a:rPr lang="en-GB" altLang="ja-JP" sz="1600"/>
              <a:t>with </a:t>
            </a:r>
            <a:r>
              <a:rPr lang="en-GB" altLang="ja-JP" sz="1600" i="1" smtClean="0"/>
              <a:t>l</a:t>
            </a:r>
            <a:endParaRPr lang="en-GB" altLang="ja-JP" sz="1600" i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974678"/>
              </p:ext>
            </p:extLst>
          </p:nvPr>
        </p:nvGraphicFramePr>
        <p:xfrm>
          <a:off x="323850" y="3883025"/>
          <a:ext cx="84963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数式" r:id="rId3" imgW="4825800" imgH="266400" progId="Equation.3">
                  <p:embed/>
                </p:oleObj>
              </mc:Choice>
              <mc:Fallback>
                <p:oleObj name="数式" r:id="rId3" imgW="4825800" imgH="266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883025"/>
                        <a:ext cx="8496300" cy="465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928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108</Words>
  <Application>Microsoft Office PowerPoint</Application>
  <PresentationFormat>画面に合わせる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5" baseType="lpstr">
      <vt:lpstr>Office ​​テーマ</vt:lpstr>
      <vt:lpstr>数式</vt:lpstr>
      <vt:lpstr>Updated offline proposal on PHR</vt:lpstr>
      <vt:lpstr>Backgrounds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Pcmax,c reporting for above 6GHz</dc:title>
  <dc:creator>5649815</dc:creator>
  <cp:lastModifiedBy>5649815</cp:lastModifiedBy>
  <cp:revision>45</cp:revision>
  <dcterms:created xsi:type="dcterms:W3CDTF">2017-11-29T18:22:47Z</dcterms:created>
  <dcterms:modified xsi:type="dcterms:W3CDTF">2018-01-25T22:39:10Z</dcterms:modified>
</cp:coreProperties>
</file>