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14" r:id="rId3"/>
    <p:sldId id="31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314"/>
            <p14:sldId id="3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SRS for UL beam management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Samsung, </a:t>
            </a:r>
            <a:r>
              <a:rPr lang="en-US" altLang="ja-JP" dirty="0" err="1" smtClean="0"/>
              <a:t>MediaTek</a:t>
            </a:r>
            <a:r>
              <a:rPr lang="en-US" altLang="ja-JP" smtClean="0"/>
              <a:t>, …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436378" y="153054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R1-1801120</a:t>
            </a:r>
            <a:endParaRPr lang="ja-JP" altLang="en-US" sz="2400" dirty="0"/>
          </a:p>
        </p:txBody>
      </p:sp>
      <p:sp>
        <p:nvSpPr>
          <p:cNvPr id="9" name="テキスト ボックス 4"/>
          <p:cNvSpPr txBox="1">
            <a:spLocks noChangeArrowheads="1"/>
          </p:cNvSpPr>
          <p:nvPr/>
        </p:nvSpPr>
        <p:spPr bwMode="auto">
          <a:xfrm>
            <a:off x="346548" y="153054"/>
            <a:ext cx="485312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3GPP TSG RAN WG1 AH1801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Vancouver, Canada, 22 – 26 Jan.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item 7.2.2.3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In current design, the SRS set used for UL beam management is configured through SRS-</a:t>
            </a:r>
            <a:r>
              <a:rPr lang="en-US" sz="2400" dirty="0" err="1" smtClean="0"/>
              <a:t>SetUse</a:t>
            </a:r>
            <a:r>
              <a:rPr lang="en-US" sz="2400" dirty="0" smtClean="0"/>
              <a:t> = ‘</a:t>
            </a:r>
            <a:r>
              <a:rPr lang="en-US" sz="2400" dirty="0" err="1" smtClean="0"/>
              <a:t>BeamManagement</a:t>
            </a:r>
            <a:r>
              <a:rPr lang="en-US" sz="2400" dirty="0" smtClean="0"/>
              <a:t>’.</a:t>
            </a:r>
          </a:p>
          <a:p>
            <a:r>
              <a:rPr lang="en-US" sz="2400" dirty="0" smtClean="0"/>
              <a:t>The </a:t>
            </a:r>
            <a:r>
              <a:rPr lang="en-US" sz="2400" dirty="0" err="1" smtClean="0"/>
              <a:t>Tx</a:t>
            </a:r>
            <a:r>
              <a:rPr lang="en-US" sz="2400" dirty="0" smtClean="0"/>
              <a:t> </a:t>
            </a:r>
            <a:r>
              <a:rPr lang="en-US" sz="2400" dirty="0" err="1" smtClean="0"/>
              <a:t>beamformer</a:t>
            </a:r>
            <a:r>
              <a:rPr lang="en-US" sz="2400" dirty="0" smtClean="0"/>
              <a:t> for one SRS resource can be configured through </a:t>
            </a:r>
            <a:r>
              <a:rPr lang="en-US" sz="2400" i="1" dirty="0" smtClean="0"/>
              <a:t>SRS-</a:t>
            </a:r>
            <a:r>
              <a:rPr lang="en-US" sz="2400" i="1" dirty="0" err="1" smtClean="0"/>
              <a:t>SpatialRelationInfo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However, in current design, a few things are missed:</a:t>
            </a:r>
          </a:p>
          <a:p>
            <a:pPr lvl="1"/>
            <a:r>
              <a:rPr lang="en-US" sz="1600" dirty="0" smtClean="0"/>
              <a:t>What is the UE behavior if none of the SRS resources in one set is configured with SRS-</a:t>
            </a:r>
            <a:r>
              <a:rPr lang="en-US" sz="1600" dirty="0" err="1" smtClean="0"/>
              <a:t>SpatialRelationInfo</a:t>
            </a:r>
            <a:r>
              <a:rPr lang="en-US" sz="1600" dirty="0" smtClean="0"/>
              <a:t>.</a:t>
            </a:r>
          </a:p>
          <a:p>
            <a:pPr lvl="1"/>
            <a:r>
              <a:rPr lang="en-US" sz="1600" dirty="0" smtClean="0"/>
              <a:t>What is the UE behavior if only a subset of the SRS resources in one set is configured with SRS-</a:t>
            </a:r>
            <a:r>
              <a:rPr lang="en-US" sz="1600" dirty="0" err="1" smtClean="0"/>
              <a:t>SpatialRelationInfo</a:t>
            </a:r>
            <a:r>
              <a:rPr lang="en-US" sz="1600" dirty="0" smtClean="0"/>
              <a:t>.</a:t>
            </a:r>
          </a:p>
          <a:p>
            <a:pPr lvl="1"/>
            <a:r>
              <a:rPr lang="en-US" sz="1600" dirty="0" smtClean="0"/>
              <a:t>Function U3 is not supported: the UE generates </a:t>
            </a:r>
            <a:r>
              <a:rPr lang="en-US" sz="1600" dirty="0" err="1" smtClean="0"/>
              <a:t>Tx</a:t>
            </a:r>
            <a:r>
              <a:rPr lang="en-US" sz="1600" dirty="0" smtClean="0"/>
              <a:t> beams according to a coarse beam direction indicated by the </a:t>
            </a:r>
            <a:r>
              <a:rPr lang="en-US" sz="1600" dirty="0" err="1" smtClean="0"/>
              <a:t>Ues</a:t>
            </a:r>
            <a:r>
              <a:rPr lang="en-US" sz="1600" dirty="0" smtClean="0"/>
              <a:t>, local beam sweeping with respect to one local direction.</a:t>
            </a:r>
          </a:p>
          <a:p>
            <a:pPr lvl="1"/>
            <a:r>
              <a:rPr lang="en-US" sz="1600" dirty="0" smtClean="0"/>
              <a:t>Etc.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055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In a SRS set for UL beam management:</a:t>
            </a:r>
          </a:p>
          <a:p>
            <a:pPr lvl="1"/>
            <a:r>
              <a:rPr lang="en-US" sz="1800" dirty="0" smtClean="0"/>
              <a:t>If none of the SRS resources are configured with </a:t>
            </a:r>
            <a:r>
              <a:rPr lang="en-US" sz="1800" i="1" dirty="0" smtClean="0"/>
              <a:t>SRS-</a:t>
            </a:r>
            <a:r>
              <a:rPr lang="en-US" sz="1800" i="1" dirty="0" err="1" smtClean="0"/>
              <a:t>SpatialRelationInfo</a:t>
            </a:r>
            <a:r>
              <a:rPr lang="en-US" sz="1800" dirty="0" smtClean="0"/>
              <a:t>, the UE shall transmit those SRS resources with different </a:t>
            </a:r>
            <a:r>
              <a:rPr lang="en-US" sz="1800" dirty="0" err="1" smtClean="0"/>
              <a:t>Tx</a:t>
            </a:r>
            <a:r>
              <a:rPr lang="en-US" sz="1800" dirty="0" smtClean="0"/>
              <a:t> beams;</a:t>
            </a:r>
          </a:p>
          <a:p>
            <a:pPr lvl="1"/>
            <a:r>
              <a:rPr lang="en-US" sz="1800" dirty="0" smtClean="0"/>
              <a:t>If some of the SRS resources are not configured with </a:t>
            </a:r>
            <a:r>
              <a:rPr lang="en-US" sz="1800" i="1" dirty="0" smtClean="0"/>
              <a:t>SRS-</a:t>
            </a:r>
            <a:r>
              <a:rPr lang="en-US" sz="1800" i="1" dirty="0" err="1" smtClean="0"/>
              <a:t>SpatialRelationInfo</a:t>
            </a:r>
            <a:r>
              <a:rPr lang="en-US" sz="1800" dirty="0" smtClean="0"/>
              <a:t>, the UE shall transmit those SRS resources without</a:t>
            </a:r>
            <a:r>
              <a:rPr lang="en-US" sz="1800" i="1" dirty="0" smtClean="0"/>
              <a:t> SRS-</a:t>
            </a:r>
            <a:r>
              <a:rPr lang="en-US" sz="1800" i="1" dirty="0" err="1" smtClean="0"/>
              <a:t>SpatialRelationInfo</a:t>
            </a:r>
            <a:r>
              <a:rPr lang="en-US" sz="1800" dirty="0" smtClean="0"/>
              <a:t> through </a:t>
            </a:r>
            <a:r>
              <a:rPr lang="en-US" sz="1800" dirty="0" err="1" smtClean="0"/>
              <a:t>Tx</a:t>
            </a:r>
            <a:r>
              <a:rPr lang="en-US" sz="1800" dirty="0" smtClean="0"/>
              <a:t> beams other than those indicated by </a:t>
            </a:r>
            <a:r>
              <a:rPr lang="en-US" sz="1800" i="1" dirty="0" smtClean="0"/>
              <a:t>SRS-</a:t>
            </a:r>
            <a:r>
              <a:rPr lang="en-US" sz="1800" i="1" dirty="0" err="1" smtClean="0"/>
              <a:t>SpatialRelationInfo</a:t>
            </a:r>
            <a:r>
              <a:rPr lang="en-US" sz="1800" dirty="0" smtClean="0"/>
              <a:t> configured to the rest of SRS resource(s) in the same set.</a:t>
            </a:r>
          </a:p>
          <a:p>
            <a:r>
              <a:rPr lang="en-US" sz="2000" dirty="0" smtClean="0"/>
              <a:t>UE shall apply same </a:t>
            </a:r>
            <a:r>
              <a:rPr lang="en-US" sz="2000" dirty="0" err="1" smtClean="0"/>
              <a:t>Tx</a:t>
            </a:r>
            <a:r>
              <a:rPr lang="en-US" sz="2000" dirty="0" smtClean="0"/>
              <a:t> beam on different OFDM symbols in one SRS resource.</a:t>
            </a:r>
          </a:p>
          <a:p>
            <a:r>
              <a:rPr lang="en-US" sz="2000" dirty="0" smtClean="0"/>
              <a:t>UE shall expect same bandwidth size configured for all SRS-resources in one SRS set for UL beam management.</a:t>
            </a:r>
          </a:p>
          <a:p>
            <a:r>
              <a:rPr lang="en-US" sz="2000" dirty="0" smtClean="0"/>
              <a:t>A higher layer parameter is configured for a SRS set for UL beam management to indicate the U3 function and a set-level </a:t>
            </a:r>
            <a:r>
              <a:rPr lang="en-US" sz="2000" i="1" dirty="0" smtClean="0"/>
              <a:t>SRS-</a:t>
            </a:r>
            <a:r>
              <a:rPr lang="en-US" sz="2000" i="1" dirty="0" err="1" smtClean="0"/>
              <a:t>SpatialRelationInfo</a:t>
            </a:r>
            <a:r>
              <a:rPr lang="en-US" sz="2000" dirty="0" smtClean="0"/>
              <a:t> is configured to this set to indicate the reference beam direction for local sweeping.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18309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14635</TotalTime>
  <Words>299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SRS for UL beam management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CTPClassification=CTP_NT</cp:keywords>
  <cp:lastModifiedBy>Li Guo</cp:lastModifiedBy>
  <cp:revision>943</cp:revision>
  <dcterms:created xsi:type="dcterms:W3CDTF">2014-09-26T23:14:47Z</dcterms:created>
  <dcterms:modified xsi:type="dcterms:W3CDTF">2018-01-25T01:43:52Z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  <property fmtid="{D5CDD505-2E9C-101B-9397-08002B2CF9AE}" pid="8" name="NSCPROP_SA">
    <vt:lpwstr>C:\Users\v.chandrasek\Documents\3GPP\ran1\TSGR1_90\draft_wf\R1-17xxxxx WF on beam_ind_pdsch-v3.pptx</vt:lpwstr>
  </property>
  <property fmtid="{D5CDD505-2E9C-101B-9397-08002B2CF9AE}" pid="9" name="TitusGUID">
    <vt:lpwstr>065e6aca-04a5-4a04-bb51-abefa664c47a</vt:lpwstr>
  </property>
  <property fmtid="{D5CDD505-2E9C-101B-9397-08002B2CF9AE}" pid="10" name="CTP_TimeStamp">
    <vt:lpwstr>2018-01-23 19:02:52Z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  <property fmtid="{5C58129F-E5B8-477A-9B38-B3E54BFA04C8}" pid="2">
    <vt:lpwstr>B4736284F7ABDF2F00EE30C250C93564584FE2FDAFE4470A4A64A91C59A02A10</vt:lpwstr>
  </property>
</Properties>
</file>