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WF on CSI-RS Rate Matching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Samsung, </a:t>
            </a:r>
            <a:r>
              <a:rPr 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sz="2800" dirty="0" smtClean="0">
                <a:solidFill>
                  <a:schemeClr val="tx1"/>
                </a:solidFill>
              </a:rPr>
              <a:t>, DOCOMO, ZTE, </a:t>
            </a:r>
            <a:r>
              <a:rPr lang="en-US" sz="2800" dirty="0" err="1" smtClean="0">
                <a:solidFill>
                  <a:schemeClr val="tx1"/>
                </a:solidFill>
              </a:rPr>
              <a:t>Sanechips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smtClean="0">
                <a:solidFill>
                  <a:schemeClr val="tx1"/>
                </a:solidFill>
              </a:rPr>
              <a:t>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357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</a:t>
            </a:r>
            <a:r>
              <a:rPr kumimoji="1" lang="en-US" altLang="zh-CN" sz="2000" dirty="0" smtClean="0"/>
              <a:t>WG1 </a:t>
            </a:r>
            <a:r>
              <a:rPr kumimoji="1" lang="en-US" altLang="ko-KR" sz="2000" dirty="0"/>
              <a:t>Meeting AH </a:t>
            </a:r>
            <a:r>
              <a:rPr kumimoji="1" lang="en-US" altLang="ko-KR" sz="2000" dirty="0" smtClean="0"/>
              <a:t>1801</a:t>
            </a:r>
            <a:endParaRPr kumimoji="1" lang="en-US" altLang="ko-KR" sz="2000" dirty="0"/>
          </a:p>
          <a:p>
            <a:r>
              <a:rPr lang="en-US" sz="2000" dirty="0" smtClean="0"/>
              <a:t>Vancouver</a:t>
            </a:r>
            <a:r>
              <a:rPr lang="en-US" sz="2000" dirty="0"/>
              <a:t>, Canada, January 22nd – 26th, 2018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7.2.3.2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/>
              <a:t>1801114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sz="36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28600" y="1143000"/>
            <a:ext cx="8686800" cy="533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The </a:t>
            </a:r>
            <a:r>
              <a:rPr lang="en-US" altLang="ko-KR" sz="1800" dirty="0"/>
              <a:t>current NR 211 spec captures a different rule than LTE such that all PDSCH REs overlapped with CSI-RS configured for a UE should be rate </a:t>
            </a:r>
            <a:r>
              <a:rPr lang="en-US" altLang="ko-KR" sz="1800" dirty="0" smtClean="0"/>
              <a:t>matched</a:t>
            </a:r>
          </a:p>
          <a:p>
            <a:pPr lvl="1"/>
            <a:r>
              <a:rPr lang="en-US" altLang="ko-KR" sz="1400" dirty="0" smtClean="0"/>
              <a:t>There </a:t>
            </a:r>
            <a:r>
              <a:rPr lang="en-US" altLang="ko-KR" sz="1400" dirty="0"/>
              <a:t>might be more than hundreds of CSI-RSs for mobility regardless of carrier frequency in NR</a:t>
            </a:r>
          </a:p>
          <a:p>
            <a:pPr lvl="1"/>
            <a:r>
              <a:rPr lang="en-US" altLang="ko-KR" sz="1400" dirty="0" smtClean="0"/>
              <a:t>In </a:t>
            </a:r>
            <a:r>
              <a:rPr lang="en-US" altLang="ko-KR" sz="1400" dirty="0"/>
              <a:t>LTE, PDSCH REs occupied by NZP CSI-RS for DRS are not mandated to be rate matched considering RS overhead, while the REs occupied by NZP CSI-RS for CSI reporting are rate matched</a:t>
            </a:r>
            <a:endParaRPr lang="ko-KR" altLang="ko-KR" sz="1400" dirty="0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910" y="2667000"/>
            <a:ext cx="5510678" cy="391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US" altLang="ko-KR" sz="2400" dirty="0"/>
              <a:t>UE does not perform rate matching on REs overlapped </a:t>
            </a:r>
            <a:r>
              <a:rPr lang="en-US" altLang="ko-KR" sz="2400" dirty="0" smtClean="0"/>
              <a:t>with </a:t>
            </a:r>
            <a:r>
              <a:rPr lang="en-US" altLang="ko-KR" sz="2400" dirty="0" smtClean="0"/>
              <a:t>CSI-RS </a:t>
            </a:r>
            <a:r>
              <a:rPr lang="en-US" altLang="ko-KR" sz="2400" dirty="0"/>
              <a:t>for </a:t>
            </a:r>
            <a:r>
              <a:rPr lang="en-US" altLang="ko-KR" sz="2400" dirty="0" smtClean="0"/>
              <a:t>mobility</a:t>
            </a:r>
            <a:endParaRPr lang="en-US" altLang="ko-KR" sz="1600" dirty="0" smtClean="0"/>
          </a:p>
          <a:p>
            <a:pPr lvl="2"/>
            <a:endParaRPr lang="en-US" altLang="ko-KR" sz="1600" dirty="0"/>
          </a:p>
          <a:p>
            <a:r>
              <a:rPr lang="en-US" altLang="ko-KR" sz="2400" dirty="0" smtClean="0"/>
              <a:t>The corresponding text proposal for Section 7.3.1.5 in TS38.211 is as follows (red parts are added):</a:t>
            </a:r>
          </a:p>
          <a:p>
            <a:pPr lvl="1"/>
            <a:r>
              <a:rPr lang="en-US" altLang="ko-KR" sz="2000" dirty="0"/>
              <a:t> the corresponding resource elements in the corresponding physical resource blocks are</a:t>
            </a:r>
          </a:p>
          <a:p>
            <a:pPr lvl="2"/>
            <a:r>
              <a:rPr lang="en-US" altLang="ko-KR" sz="1600" dirty="0" smtClean="0"/>
              <a:t>…</a:t>
            </a:r>
            <a:endParaRPr lang="en-US" altLang="ko-KR" sz="1600" dirty="0"/>
          </a:p>
          <a:p>
            <a:pPr lvl="2"/>
            <a:r>
              <a:rPr lang="en-US" altLang="ko-KR" sz="1600" dirty="0" smtClean="0"/>
              <a:t>not </a:t>
            </a:r>
            <a:r>
              <a:rPr lang="en-US" altLang="ko-KR" sz="1600" dirty="0"/>
              <a:t>used for zero-power or non-zero-power CSI-RS according to clause 7.4.1.5</a:t>
            </a:r>
            <a:r>
              <a:rPr lang="en-US" altLang="ko-KR" sz="1600" dirty="0">
                <a:solidFill>
                  <a:srgbClr val="FF0000"/>
                </a:solidFill>
              </a:rPr>
              <a:t>, except non-zero-power CSI-RSs </a:t>
            </a:r>
            <a:r>
              <a:rPr lang="en-US" altLang="ko-KR" sz="1600" strike="sngStrike" dirty="0">
                <a:solidFill>
                  <a:srgbClr val="FFC000"/>
                </a:solidFill>
              </a:rPr>
              <a:t>configured </a:t>
            </a:r>
            <a:r>
              <a:rPr lang="en-US" altLang="ko-KR" sz="1600" dirty="0">
                <a:solidFill>
                  <a:srgbClr val="FF0000"/>
                </a:solidFill>
              </a:rPr>
              <a:t>for </a:t>
            </a:r>
            <a:r>
              <a:rPr lang="en-US" altLang="ko-KR" sz="1600" dirty="0" smtClean="0">
                <a:solidFill>
                  <a:srgbClr val="FF0000"/>
                </a:solidFill>
              </a:rPr>
              <a:t>mobility</a:t>
            </a:r>
            <a:r>
              <a:rPr lang="en-US" altLang="ko-KR" sz="1600" dirty="0" smtClean="0">
                <a:solidFill>
                  <a:srgbClr val="FFC000"/>
                </a:solidFill>
              </a:rPr>
              <a:t>, which is not configured with serving cell ID</a:t>
            </a:r>
            <a:endParaRPr lang="en-US" altLang="ko-KR" sz="1600" dirty="0">
              <a:solidFill>
                <a:srgbClr val="FFC000"/>
              </a:solidFill>
            </a:endParaRPr>
          </a:p>
          <a:p>
            <a:pPr lvl="2"/>
            <a:r>
              <a:rPr lang="en-US" altLang="ko-KR" sz="1600" dirty="0" smtClean="0"/>
              <a:t>…</a:t>
            </a:r>
            <a:endParaRPr lang="en-US" altLang="ko-KR" sz="1600" dirty="0"/>
          </a:p>
          <a:p>
            <a:pPr lvl="1"/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10786</TotalTime>
  <Words>193</Words>
  <Application>Microsoft Office PowerPoint</Application>
  <PresentationFormat>화면 슬라이드 쇼(4:3)</PresentationFormat>
  <Paragraphs>20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CSI-RS Rate Matching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Samsung</cp:lastModifiedBy>
  <cp:revision>301</cp:revision>
  <dcterms:created xsi:type="dcterms:W3CDTF">2016-09-09T20:37:00Z</dcterms:created>
  <dcterms:modified xsi:type="dcterms:W3CDTF">2018-01-25T19:33:20Z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