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314" r:id="rId3"/>
    <p:sldId id="315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260"/>
            <p14:sldId id="314"/>
            <p14:sldId id="31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5" d="100"/>
          <a:sy n="85" d="100"/>
        </p:scale>
        <p:origin x="16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 dirty="0" smtClean="0"/>
              <a:t>Layer indicator reporting</a:t>
            </a:r>
            <a:endParaRPr kumimoji="1" lang="ja-JP" altLang="en-US" dirty="0">
              <a:solidFill>
                <a:srgbClr val="00B050"/>
              </a:solidFill>
            </a:endParaRPr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Samsung, Intel</a:t>
            </a:r>
            <a:r>
              <a:rPr lang="en-US" altLang="ja-JP" smtClean="0"/>
              <a:t>, Huawei, HiSilicon,…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436378" y="153054"/>
            <a:ext cx="16001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R1-180xxxx</a:t>
            </a:r>
            <a:endParaRPr lang="ja-JP" altLang="en-US" sz="2400" dirty="0"/>
          </a:p>
        </p:txBody>
      </p:sp>
      <p:sp>
        <p:nvSpPr>
          <p:cNvPr id="9" name="テキスト ボックス 4"/>
          <p:cNvSpPr txBox="1">
            <a:spLocks noChangeArrowheads="1"/>
          </p:cNvSpPr>
          <p:nvPr/>
        </p:nvSpPr>
        <p:spPr bwMode="auto">
          <a:xfrm>
            <a:off x="346548" y="153054"/>
            <a:ext cx="485312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3GPP TSG RAN WG1 AH1801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Vancouver, Canada, 22 – 26 Jan.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item 7.2.3.4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RAN1 #91 agreed reporting layer indicator in CSI report:</a:t>
            </a:r>
          </a:p>
          <a:p>
            <a:pPr lvl="1"/>
            <a:r>
              <a:rPr lang="en-GB" sz="2000" dirty="0"/>
              <a:t>Introduce new possible values in the report quantity parameter in Report Setting to indicate presence of strongest layer indicator (LI) in the CSI </a:t>
            </a:r>
            <a:r>
              <a:rPr lang="en-GB" sz="2000" dirty="0" smtClean="0"/>
              <a:t>report</a:t>
            </a:r>
          </a:p>
          <a:p>
            <a:r>
              <a:rPr lang="en-GB" sz="2400" dirty="0" smtClean="0"/>
              <a:t>The use case is for PT-RS transmission: association between PT-RS port(s) and PDSCH DMRS port(s)</a:t>
            </a:r>
          </a:p>
          <a:p>
            <a:pPr lvl="1"/>
            <a:r>
              <a:rPr lang="en-GB" sz="2000" dirty="0" smtClean="0"/>
              <a:t>DL PT-RS can have 1 or 2 ports.</a:t>
            </a:r>
          </a:p>
          <a:p>
            <a:pPr lvl="1"/>
            <a:r>
              <a:rPr lang="en-GB" sz="2000" dirty="0" smtClean="0"/>
              <a:t>Layer indicator reporting enable </a:t>
            </a:r>
            <a:r>
              <a:rPr lang="en-GB" sz="2000" dirty="0" err="1" smtClean="0"/>
              <a:t>gNB</a:t>
            </a:r>
            <a:r>
              <a:rPr lang="en-GB" sz="2000" dirty="0" smtClean="0"/>
              <a:t> to associate the PT-RS port with the strongest layer.</a:t>
            </a:r>
          </a:p>
          <a:p>
            <a:pPr lvl="1"/>
            <a:r>
              <a:rPr lang="en-GB" sz="2000" dirty="0" smtClean="0"/>
              <a:t>For 2-CW PDSCH: PT-RS can have 2 ports and each port is for one CW.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05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 smtClean="0"/>
              <a:t>LI shall be reported in 2nd CSI part if two-part CSI reporting </a:t>
            </a:r>
            <a:r>
              <a:rPr lang="en-US" sz="2000" dirty="0"/>
              <a:t>to be reported and LI is configured to be </a:t>
            </a:r>
            <a:r>
              <a:rPr lang="en-US" sz="2000" dirty="0" smtClean="0"/>
              <a:t>reported.</a:t>
            </a:r>
          </a:p>
          <a:p>
            <a:r>
              <a:rPr lang="en-US" sz="2000" dirty="0" smtClean="0"/>
              <a:t>The UE shall not report layer indicator (LI) in one CSI report when </a:t>
            </a:r>
          </a:p>
          <a:p>
            <a:pPr lvl="1"/>
            <a:r>
              <a:rPr lang="en-US" sz="1800" dirty="0" smtClean="0"/>
              <a:t>PT-RS is off: i.e.,  parameter </a:t>
            </a:r>
            <a:r>
              <a:rPr lang="en-US" sz="1800" i="1" dirty="0" smtClean="0"/>
              <a:t>Downlink-PTRS-</a:t>
            </a:r>
            <a:r>
              <a:rPr lang="en-US" sz="1800" i="1" dirty="0" err="1" smtClean="0"/>
              <a:t>Config</a:t>
            </a:r>
            <a:r>
              <a:rPr lang="en-US" sz="1800" dirty="0" smtClean="0"/>
              <a:t> is not ‘On’ </a:t>
            </a:r>
          </a:p>
          <a:p>
            <a:pPr lvl="1"/>
            <a:r>
              <a:rPr lang="en-US" sz="1800" dirty="0" smtClean="0"/>
              <a:t>or reported RI = 0 (i.e., Rank = 1)</a:t>
            </a:r>
          </a:p>
          <a:p>
            <a:pPr lvl="1"/>
            <a:r>
              <a:rPr lang="en-US" sz="1800" dirty="0" smtClean="0"/>
              <a:t>FFS: whether presence of LI shall be determined though reported CQI and a threshold</a:t>
            </a:r>
          </a:p>
          <a:p>
            <a:r>
              <a:rPr lang="en-US" sz="2000" dirty="0" smtClean="0"/>
              <a:t>The UE shall report LI as follows:</a:t>
            </a:r>
          </a:p>
          <a:p>
            <a:pPr lvl="1"/>
            <a:r>
              <a:rPr lang="en-US" sz="1800" dirty="0" smtClean="0"/>
              <a:t>If one DMRS-group is configured:</a:t>
            </a:r>
          </a:p>
          <a:p>
            <a:pPr lvl="2"/>
            <a:r>
              <a:rPr lang="en-US" sz="1400" dirty="0" smtClean="0"/>
              <a:t>One LI value: the most preferred layer and its bit-width is ceil(log2(RI+1)), where RI is the reported RI in first CSI part;</a:t>
            </a:r>
          </a:p>
          <a:p>
            <a:pPr lvl="1"/>
            <a:r>
              <a:rPr lang="en-US" sz="1800" dirty="0"/>
              <a:t>If two DMRS-groups are </a:t>
            </a:r>
            <a:r>
              <a:rPr lang="en-US" sz="1800" dirty="0" smtClean="0"/>
              <a:t>configured: </a:t>
            </a:r>
            <a:endParaRPr lang="en-US" sz="1800" dirty="0"/>
          </a:p>
          <a:p>
            <a:pPr lvl="2"/>
            <a:r>
              <a:rPr lang="en-US" sz="1400" dirty="0" smtClean="0"/>
              <a:t>Two </a:t>
            </a:r>
            <a:r>
              <a:rPr lang="en-US" sz="1400" smtClean="0"/>
              <a:t>values: The </a:t>
            </a:r>
            <a:r>
              <a:rPr lang="en-US" sz="1400" dirty="0" smtClean="0"/>
              <a:t>most </a:t>
            </a:r>
            <a:r>
              <a:rPr lang="en-US" sz="1400" dirty="0" smtClean="0"/>
              <a:t>two preferred layers when reported RI = 1/2/3 (i.e., rank = 2/3/4)</a:t>
            </a:r>
          </a:p>
          <a:p>
            <a:pPr lvl="2"/>
            <a:r>
              <a:rPr lang="en-US" sz="1400" dirty="0" smtClean="0"/>
              <a:t>Two LI values: One preferred LI for each CW, when reported RI &gt;= 4 (i.e., rank &gt;=5)</a:t>
            </a:r>
          </a:p>
          <a:p>
            <a:pPr lvl="2"/>
            <a:r>
              <a:rPr lang="en-US" sz="1400" dirty="0" smtClean="0"/>
              <a:t>The reported two LI values are jointly encoded in one LI field:</a:t>
            </a:r>
          </a:p>
        </p:txBody>
      </p:sp>
    </p:spTree>
    <p:extLst>
      <p:ext uri="{BB962C8B-B14F-4D97-AF65-F5344CB8AC3E}">
        <p14:creationId xmlns:p14="http://schemas.microsoft.com/office/powerpoint/2010/main" val="109038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14711</TotalTime>
  <Words>309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Layer indicator reporting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keywords>CTPClassification=CTP_NT</cp:keywords>
  <cp:lastModifiedBy>Li Guo</cp:lastModifiedBy>
  <cp:revision>943</cp:revision>
  <dcterms:created xsi:type="dcterms:W3CDTF">2014-09-26T23:14:47Z</dcterms:created>
  <dcterms:modified xsi:type="dcterms:W3CDTF">2018-01-26T00:34:40Z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(3)abZrwdyTPXDrpSH5WBPSPhQWWWSlKm1aWyhlZFwBbkRbNK2tvWH/c6IzcAwli87tE5i8FaLs
J7avuOhwGS8/zvEdszDn1nJAsY8zWpOW/RBqlso+6FCPaIUdn7crdE6f6NggidAXQxQO+/Ug
9F0pspeGIL8dSzJKXWD9J1VQDSeW+6MUZ25kiVNmPwt+5TtgvM1b+3vjfh7mhIlvEcD37ifD
H5JxL7rzJ02AIxpYpr</vt:lpwstr>
  </property>
  <property fmtid="{D5CDD505-2E9C-101B-9397-08002B2CF9AE}" pid="3" name="_2015_ms_pID_7253431">
    <vt:lpwstr>EvASID5UwayNKyCbHmvVY3yyAM/9KPnZop7Q+Wu+aN+9NQAsqzyFFf
uczJVHfdegZOtABqCGT3j3DbdQr0Ux7Fg1NzDCoaSzKRD/ABfrqoxj0HIc2OgaZeDO9yvPE1
2Sdz2wQut+v52dx6YABPzXgYVNk5QJnbvyT1x3uIbvL966TqazO6/QmJpv1bu8+ZDq/9ONqk
Dm7US127TvxF8Z0Y+lGplCDOX57AlUqAWQgN</vt:lpwstr>
  </property>
  <property fmtid="{D5CDD505-2E9C-101B-9397-08002B2CF9AE}" pid="4" name="NSCPROP_SA">
    <vt:lpwstr>C:\Users\v.chandrasek\Documents\3GPP\ran1\TSGR1_90\draft_wf\R1-17xxxxx WF on beam_ind_pdsch-v3.pptx</vt:lpwstr>
  </property>
  <property fmtid="{D5CDD505-2E9C-101B-9397-08002B2CF9AE}" pid="5" name="TitusGUID">
    <vt:lpwstr>065e6aca-04a5-4a04-bb51-abefa664c47a</vt:lpwstr>
  </property>
  <property fmtid="{D5CDD505-2E9C-101B-9397-08002B2CF9AE}" pid="6" name="CTP_TimeStamp">
    <vt:lpwstr>2018-01-23 19:02:52Z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CTP_NT</vt:lpwstr>
  </property>
  <property fmtid="{D5CDD505-2E9C-101B-9397-08002B2CF9AE}" pid="11" name="_2015_ms_pID_7253432">
    <vt:lpwstr>NQ==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1516821311</vt:lpwstr>
  </property>
  <property fmtid="{5C58129F-E5B8-477A-9B38-B3E54BFA04C8}" pid="2">
    <vt:lpwstr>B4736284F7ABDF2F00EE30C250C93564584FE2FDAFE4470A4A64A91C59A02A10</vt:lpwstr>
  </property>
</Properties>
</file>