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1034" r:id="rId2"/>
    <p:sldId id="1031" r:id="rId3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923A2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36" autoAdjust="0"/>
    <p:restoredTop sz="86462" autoAdjust="0"/>
  </p:normalViewPr>
  <p:slideViewPr>
    <p:cSldViewPr>
      <p:cViewPr>
        <p:scale>
          <a:sx n="90" d="100"/>
          <a:sy n="90" d="100"/>
        </p:scale>
        <p:origin x="14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48" y="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</a:rPr>
              <a:t>© 3GPP 2017 RP-172082</a:t>
            </a:r>
            <a:r>
              <a:rPr lang="en-US" altLang="en-US" sz="1200" b="1" dirty="0">
                <a:solidFill>
                  <a:schemeClr val="bg1"/>
                </a:solidFill>
              </a:rPr>
              <a:t> - RAN2 Status Report to RAN#77</a:t>
            </a: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Signalling for Single/Dual UL Tx</a:t>
            </a:r>
            <a:br>
              <a:rPr lang="en-GB" dirty="0"/>
            </a:br>
            <a:r>
              <a:rPr lang="en-GB" dirty="0"/>
              <a:t>(current status)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60972" y="3861048"/>
            <a:ext cx="6840760" cy="1752600"/>
          </a:xfrm>
        </p:spPr>
        <p:txBody>
          <a:bodyPr/>
          <a:lstStyle/>
          <a:p>
            <a:r>
              <a:rPr lang="en-GB" dirty="0"/>
              <a:t>RAN2 Chairman (Intel)</a:t>
            </a:r>
          </a:p>
        </p:txBody>
      </p:sp>
    </p:spTree>
    <p:extLst>
      <p:ext uri="{BB962C8B-B14F-4D97-AF65-F5344CB8AC3E}">
        <p14:creationId xmlns:p14="http://schemas.microsoft.com/office/powerpoint/2010/main" val="2002130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capability signalling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Bef>
                <a:spcPct val="35000"/>
              </a:spcBef>
              <a:buClrTx/>
              <a:buBlip>
                <a:blip r:embed="rId2"/>
              </a:buBlip>
            </a:pPr>
            <a:r>
              <a:rPr lang="en-GB" dirty="0"/>
              <a:t>Define in RAN4 specs for which band combinations and channel </a:t>
            </a:r>
            <a:r>
              <a:rPr lang="en-GB"/>
              <a:t>allocations (to the extent specified by RAN4) within </a:t>
            </a:r>
            <a:r>
              <a:rPr lang="en-GB" dirty="0"/>
              <a:t>that band combination the UE is allowed to indicate that it does not support 2 simultaneous UL tx (this is not implying the granularity of the signalling)</a:t>
            </a:r>
          </a:p>
          <a:p>
            <a:pPr marL="342900" lvl="1" indent="-342900">
              <a:spcBef>
                <a:spcPct val="35000"/>
              </a:spcBef>
              <a:buClrTx/>
              <a:buBlip>
                <a:blip r:embed="rId2"/>
              </a:buBlip>
            </a:pPr>
            <a:endParaRPr lang="en-GB" dirty="0"/>
          </a:p>
          <a:p>
            <a:r>
              <a:rPr lang="en-GB" dirty="0"/>
              <a:t>Signalling to be defined to support the 'red text' from RAN4 part of the single tx discussion (i.e. as in RP-172064):</a:t>
            </a:r>
          </a:p>
          <a:p>
            <a:pPr lvl="1">
              <a:buFontTx/>
              <a:buChar char="-"/>
            </a:pPr>
            <a:r>
              <a:rPr lang="en-GB" dirty="0"/>
              <a:t>UE capability indicates that the UE does </a:t>
            </a:r>
            <a:r>
              <a:rPr lang="en-GB"/>
              <a:t>not allow </a:t>
            </a:r>
            <a:r>
              <a:rPr lang="en-GB" dirty="0"/>
              <a:t>2 simultaneous UL transmission </a:t>
            </a:r>
            <a:r>
              <a:rPr lang="en-GB"/>
              <a:t>for the </a:t>
            </a:r>
            <a:r>
              <a:rPr lang="en-GB" dirty="0"/>
              <a:t>RAN4 specified channel </a:t>
            </a:r>
            <a:r>
              <a:rPr lang="en-GB"/>
              <a:t>allocations in </a:t>
            </a:r>
            <a:r>
              <a:rPr lang="en-GB" dirty="0"/>
              <a:t>a given band combination</a:t>
            </a:r>
            <a:r>
              <a:rPr lang="en-GB"/>
              <a:t>. </a:t>
            </a:r>
            <a:r>
              <a:rPr lang="en-US"/>
              <a:t>If the network chooses to operate the UE in a way that is not consistent with this capability indication then the UE behavior is not specified and the UE might not meet the performance criteria.</a:t>
            </a:r>
          </a:p>
        </p:txBody>
      </p:sp>
    </p:spTree>
    <p:extLst>
      <p:ext uri="{BB962C8B-B14F-4D97-AF65-F5344CB8AC3E}">
        <p14:creationId xmlns:p14="http://schemas.microsoft.com/office/powerpoint/2010/main" val="2916005596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101126</TotalTime>
  <Words>152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3gpp</vt:lpstr>
      <vt:lpstr>Signalling for Single/Dual UL Tx (current status)</vt:lpstr>
      <vt:lpstr>UE capability signalling</vt:lpstr>
    </vt:vector>
  </TitlesOfParts>
  <Company>Intel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</cp:keywords>
  <cp:lastModifiedBy>Bertenyi, Balazs (Nokia - HU/Budapest)</cp:lastModifiedBy>
  <cp:revision>4747</cp:revision>
  <dcterms:created xsi:type="dcterms:W3CDTF">2009-11-27T05:15:11Z</dcterms:created>
  <dcterms:modified xsi:type="dcterms:W3CDTF">2017-09-13T03:23:04Z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</Properties>
</file>