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2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NR AH#3         		</a:t>
            </a:r>
            <a:r>
              <a:rPr lang="en-GB" sz="2400" b="1" dirty="0" smtClean="0"/>
              <a:t>R1-1716922</a:t>
            </a:r>
            <a:endParaRPr lang="en-US" sz="2400" b="1" dirty="0" smtClean="0"/>
          </a:p>
          <a:p>
            <a:r>
              <a:rPr lang="en-US" sz="2400" b="1" dirty="0" smtClean="0"/>
              <a:t>Nagoya, Japan, 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September 2017</a:t>
            </a:r>
          </a:p>
          <a:p>
            <a:r>
              <a:rPr kumimoji="1" lang="en-US" altLang="ja-JP" sz="2400" b="1" dirty="0" smtClean="0"/>
              <a:t>Agenda item: 6.2.2.4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Way Forward on </a:t>
            </a:r>
            <a:r>
              <a:rPr lang="en-US" sz="4000" dirty="0" smtClean="0"/>
              <a:t>Candidate beam identification</a:t>
            </a:r>
            <a:r>
              <a:rPr lang="en-US" sz="4000" dirty="0" smtClean="0"/>
              <a:t> </a:t>
            </a:r>
            <a:r>
              <a:rPr lang="en-US" sz="4000" dirty="0" smtClean="0"/>
              <a:t>for Beam Failure </a:t>
            </a:r>
            <a:r>
              <a:rPr lang="en-US" sz="4000" dirty="0" smtClean="0"/>
              <a:t>Recovery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Huawei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LG, </a:t>
            </a:r>
            <a:r>
              <a:rPr lang="en-US" altLang="it-IT" sz="2400" dirty="0" smtClean="0"/>
              <a:t>Intel, </a:t>
            </a:r>
            <a:r>
              <a:rPr lang="en-US" altLang="it-IT" sz="2400" smtClean="0"/>
              <a:t>InterDigital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libri" panose="020F0502020204030204" pitchFamily="34" charset="0"/>
              </a:rPr>
              <a:t>Dedicated PRACH resource allocation</a:t>
            </a: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876800"/>
          </a:xfrm>
        </p:spPr>
        <p:txBody>
          <a:bodyPr>
            <a:noAutofit/>
          </a:bodyPr>
          <a:lstStyle/>
          <a:p>
            <a:pPr marL="400050" lvl="1"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Agreements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408940" algn="l"/>
              </a:tabLst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addition to periodic CSI-RS, SS-block within the serving cell can be used for new candidate beam identification</a:t>
            </a: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866140" algn="l"/>
              </a:tabLst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options can be configured for new candidate beam identification  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CSI-RS only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SS block only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FFS: CSI-RS + SS </a:t>
            </a:r>
            <a:r>
              <a:rPr 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block</a:t>
            </a:r>
            <a:endParaRPr lang="en-US" sz="2400" b="1" u="sng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1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RS for candidate beam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Proposal: </a:t>
            </a:r>
            <a:endParaRPr lang="en-US" sz="2800" dirty="0" smtClean="0"/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dirty="0" smtClean="0"/>
              <a:t>Specification supports the case where both CSI-RS and SSB are used by the UE for the purpose of new candidate beam identification</a:t>
            </a:r>
          </a:p>
          <a:p>
            <a:pPr lvl="2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sz="2800" dirty="0"/>
              <a:t>The above feature is configured by </a:t>
            </a:r>
            <a:r>
              <a:rPr lang="en-US" altLang="ja-JP" sz="2800" dirty="0" err="1"/>
              <a:t>gNB</a:t>
            </a:r>
            <a:endParaRPr lang="en-US" altLang="ja-JP" sz="2800" dirty="0"/>
          </a:p>
          <a:p>
            <a:pPr lvl="2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sz="2800" dirty="0"/>
              <a:t>Note: A UE uses the dedicated resource associated with either an SSB or CSI-RS to report new identified </a:t>
            </a:r>
            <a:r>
              <a:rPr lang="en-US" altLang="ja-JP" sz="2800" dirty="0" smtClean="0"/>
              <a:t>beam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4020153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20538</TotalTime>
  <Words>129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Times New Roman</vt:lpstr>
      <vt:lpstr>Office Theme</vt:lpstr>
      <vt:lpstr>PowerPoint Presentation</vt:lpstr>
      <vt:lpstr>Dedicated PRACH resource allocation</vt:lpstr>
      <vt:lpstr>RS for candidate beam identification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782</cp:revision>
  <dcterms:created xsi:type="dcterms:W3CDTF">2016-03-24T01:14:08Z</dcterms:created>
  <dcterms:modified xsi:type="dcterms:W3CDTF">2017-09-21T06:36:14Z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