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79" r:id="rId3"/>
    <p:sldId id="276" r:id="rId4"/>
    <p:sldId id="277" r:id="rId5"/>
    <p:sldId id="27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99526" autoAdjust="0"/>
  </p:normalViewPr>
  <p:slideViewPr>
    <p:cSldViewPr>
      <p:cViewPr varScale="1">
        <p:scale>
          <a:sx n="86" d="100"/>
          <a:sy n="86" d="100"/>
        </p:scale>
        <p:origin x="170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645B465-BEB7-4ABB-8554-6C9678094CA4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5A63723-800A-449F-AD6F-A0CCB181B6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9651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F53258-91A0-4354-854E-54CECD1A89D9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816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9D55B7-9DF4-4ADB-8B2C-50E54A86B779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73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1B451-5842-46B7-B172-2C66877072B5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A115E-83F8-424B-9869-D4B8A52A5F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81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41C78-65B7-46DF-BF27-B58A3E2F8494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EC8BF-9AD6-4C14-8B3B-5F32203794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27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2F7E2-56FC-4798-9418-0AD340828606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121FC-404D-4890-9AD5-4552E608E7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968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9EF4B-7630-4DBF-BE40-003485F51E3A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D8364-30CA-4764-A0BC-CBB4E78CA0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116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7C07A-0242-4145-9C7C-2FDA6130B4BD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074CD-1149-4F12-9EF9-4A0BDB2E5C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4529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D813E-8EBD-4D9A-B6DD-E1011662591C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05DF-1E0D-4F1D-B455-07D38BA52A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40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89876-EF92-436C-BB9E-C1A36333D23D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8ED0B-5E04-450C-BD1F-FE848F6A42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272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E6F0-C52B-4DF8-9F9F-89CD1E1E9F08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A0AE-00B0-4986-A426-82C90BCEF4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9265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939-EBB3-4385-AEF7-8563FA55BC20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6181-7491-4E30-94EB-D30D72E7DA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742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7536-8FEE-431D-9F17-BFF5F536D70E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7DE91-DD19-4013-AE13-D8C0B32EB3F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458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81513-D9B6-4E99-B854-BAC5C11C15F3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C7B27-C826-41E5-BB80-023F1ECA40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158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80180F5-7622-441B-8C1A-90F60200E7CC}" type="datetimeFigureOut">
              <a:rPr lang="zh-CN" altLang="en-US"/>
              <a:pPr>
                <a:defRPr/>
              </a:pPr>
              <a:t>2017/9/21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8EC1DB1-62FC-49B6-93F4-68E52508A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47700" y="22352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common PRB indexing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Intel, Ericsson,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921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WG1 Meeting NR#3			</a:t>
            </a:r>
            <a:r>
              <a:rPr lang="en-GB" altLang="ko-KR" sz="1800" b="1">
                <a:latin typeface="Arial" panose="020B0604020202020204" pitchFamily="34" charset="0"/>
                <a:cs typeface="Times New Roman" panose="02020603050405020304" pitchFamily="18" charset="0"/>
              </a:rPr>
              <a:t>                </a:t>
            </a:r>
            <a:r>
              <a:rPr lang="en-GB" altLang="ko-KR" sz="1800" b="1" smtClean="0">
                <a:latin typeface="Arial" panose="020B0604020202020204" pitchFamily="34" charset="0"/>
                <a:cs typeface="Times New Roman" panose="02020603050405020304" pitchFamily="18" charset="0"/>
              </a:rPr>
              <a:t>R1-1716909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18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Nagoya, Japan, 18-21 September 2017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0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ko-KR" sz="1800">
                <a:latin typeface="Arial" panose="020B0604020202020204" pitchFamily="34" charset="0"/>
              </a:rPr>
              <a:t>Agenda item: 6.3.4</a:t>
            </a:r>
            <a:endParaRPr lang="ko-KR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u="sng" dirty="0"/>
              <a:t>Agreements in </a:t>
            </a:r>
            <a:r>
              <a:rPr lang="en-US" altLang="zh-CN" b="1" u="sng" dirty="0" smtClean="0"/>
              <a:t>RAN1#88bis:</a:t>
            </a:r>
            <a:endParaRPr lang="en-US" dirty="0" smtClean="0"/>
          </a:p>
          <a:p>
            <a:r>
              <a:rPr lang="en-US" dirty="0" smtClean="0"/>
              <a:t>Subcarrier </a:t>
            </a:r>
            <a:r>
              <a:rPr lang="en-US" dirty="0"/>
              <a:t>grid in NR is Alt.1, i.e., “Assuming the subcarriers in a PRB are numbered from 0 to 11, for a given SCS F0, subcarrier 0 always coincide with a subcarrier 0 of all SCS of order less than F0.”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9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zh-CN" smtClean="0"/>
              <a:t>Background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25450" y="1219200"/>
            <a:ext cx="8229600" cy="35814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800" b="1" u="sng" dirty="0" smtClean="0"/>
              <a:t>Agreements in RAN1 NR Ad-Hoc#2:</a:t>
            </a:r>
            <a:endParaRPr lang="zh-CN" altLang="zh-CN" sz="1800" dirty="0" smtClean="0"/>
          </a:p>
          <a:p>
            <a:pPr marL="0" indent="0"/>
            <a:r>
              <a:rPr lang="en-US" altLang="zh-CN" sz="1800" dirty="0" smtClean="0">
                <a:ea typeface="MS Mincho" panose="02020609040205080304" pitchFamily="49" charset="-128"/>
              </a:rPr>
              <a:t>Common PRB indexing is supported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The indexing is common to all the UEs sharing a wideband CC from network perspective, regardless of whether they are NB, CA, or WB UEs. 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The indexing is with respect to the reference point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The indexing is with respect to a given numerology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Note: Example usage of common PRB indexing is for scheduling group common PDSCH, RS sequences, BWP configuration, etc.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marL="0" indent="0"/>
            <a:r>
              <a:rPr lang="en-US" altLang="zh-CN" sz="1800" dirty="0" smtClean="0">
                <a:ea typeface="MS Mincho" panose="02020609040205080304" pitchFamily="49" charset="-128"/>
              </a:rPr>
              <a:t>UE-specific PRB indexing is supported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It is indexed per BWP with respect to the configured SCS for the BWP</a:t>
            </a:r>
            <a:endParaRPr lang="en-US" altLang="zh-CN" sz="1800" dirty="0" smtClean="0">
              <a:ea typeface="Batang" panose="02030600000101010101" pitchFamily="18" charset="-127"/>
            </a:endParaRPr>
          </a:p>
          <a:p>
            <a:pPr lvl="1"/>
            <a:r>
              <a:rPr lang="en-US" altLang="zh-CN" sz="1800" dirty="0" smtClean="0">
                <a:ea typeface="MS Mincho" panose="02020609040205080304" pitchFamily="49" charset="-128"/>
              </a:rPr>
              <a:t>Note: Example usage of UE-specific indexing is for scheduling UE-specific PDSCH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593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b="1" u="sng" dirty="0" smtClean="0"/>
              <a:t>Agreements in RAN1#90:</a:t>
            </a:r>
            <a:endParaRPr lang="en-US" sz="2000" dirty="0"/>
          </a:p>
          <a:p>
            <a:pPr>
              <a:defRPr/>
            </a:pPr>
            <a:r>
              <a:rPr lang="en-US" sz="2000" dirty="0"/>
              <a:t>Common PRB indexing is used at least for DL BWP configuration in RRC connected state</a:t>
            </a:r>
          </a:p>
          <a:p>
            <a:pPr lvl="1">
              <a:defRPr/>
            </a:pPr>
            <a:r>
              <a:rPr lang="en-US" sz="1800" dirty="0"/>
              <a:t>The reference point is PRB 0, which is common to all the UEs sharing a wideband CC from network perspective, regardless of whether they are NB, CA, or WB UEs. </a:t>
            </a:r>
          </a:p>
          <a:p>
            <a:pPr lvl="1">
              <a:defRPr/>
            </a:pPr>
            <a:r>
              <a:rPr lang="en-US" sz="1800" dirty="0"/>
              <a:t>An offset from PRB 0 to the lowest PRB of the SS block accessed by the UE is configured by high layer signaling</a:t>
            </a:r>
          </a:p>
          <a:p>
            <a:pPr lvl="2">
              <a:defRPr/>
            </a:pPr>
            <a:r>
              <a:rPr lang="en-US" sz="1600" dirty="0"/>
              <a:t>FFS the configuration is by RMSI and/or UE-specific signaling</a:t>
            </a:r>
          </a:p>
          <a:p>
            <a:pPr lvl="1">
              <a:defRPr/>
            </a:pPr>
            <a:r>
              <a:rPr lang="en-US" sz="1800" dirty="0"/>
              <a:t>The common PRB indexing is for maximum number of PRBs for a given numerology defined in Table 4.3.2-1 in 38.211</a:t>
            </a:r>
          </a:p>
          <a:p>
            <a:pPr lvl="1">
              <a:defRPr/>
            </a:pPr>
            <a:r>
              <a:rPr lang="en-US" sz="1800" dirty="0"/>
              <a:t>FFS: common PRB indexing for RS generation for UE-specific PDSCH</a:t>
            </a:r>
          </a:p>
          <a:p>
            <a:pPr lvl="1">
              <a:defRPr/>
            </a:pPr>
            <a:r>
              <a:rPr lang="en-US" sz="1800" dirty="0"/>
              <a:t>FFS: common PRB indexing for UL</a:t>
            </a:r>
          </a:p>
          <a:p>
            <a:pPr>
              <a:defRPr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4830763"/>
          </a:xfrm>
        </p:spPr>
        <p:txBody>
          <a:bodyPr/>
          <a:lstStyle/>
          <a:p>
            <a:r>
              <a:rPr lang="en-US" altLang="en-US" sz="1600" i="1" dirty="0" smtClean="0"/>
              <a:t>At least for the common PRB indexing used for DL BWP configuration in </a:t>
            </a:r>
            <a:r>
              <a:rPr lang="en-US" altLang="en-US" sz="1600" i="1" dirty="0" err="1" smtClean="0"/>
              <a:t>Pcell</a:t>
            </a:r>
            <a:r>
              <a:rPr lang="en-US" altLang="en-US" sz="1600" i="1" dirty="0" smtClean="0"/>
              <a:t> in RRC connected state,</a:t>
            </a:r>
          </a:p>
          <a:p>
            <a:pPr lvl="1"/>
            <a:r>
              <a:rPr lang="en-US" altLang="en-US" sz="1600" i="1" dirty="0" smtClean="0"/>
              <a:t>The offset </a:t>
            </a:r>
            <a:r>
              <a:rPr lang="en-US" altLang="en-US" sz="1600" i="1" dirty="0"/>
              <a:t>from PRB 0 to the lowest PRB of the SS block accessed by the </a:t>
            </a:r>
            <a:r>
              <a:rPr lang="en-US" altLang="en-US" sz="1600" i="1" dirty="0" smtClean="0"/>
              <a:t>UE is in number of PRBs using </a:t>
            </a:r>
            <a:r>
              <a:rPr lang="en-US" altLang="en-US" sz="1600" i="1" dirty="0"/>
              <a:t>the numerology of the SS </a:t>
            </a:r>
            <a:r>
              <a:rPr lang="en-US" altLang="en-US" sz="1600" i="1" dirty="0" smtClean="0"/>
              <a:t>block</a:t>
            </a:r>
          </a:p>
          <a:p>
            <a:pPr lvl="1"/>
            <a:r>
              <a:rPr lang="en-US" altLang="en-US" sz="1600" i="1" dirty="0" smtClean="0"/>
              <a:t>The offset is </a:t>
            </a:r>
            <a:r>
              <a:rPr lang="en-US" altLang="en-US" sz="1600" i="1" dirty="0"/>
              <a:t>indicated through </a:t>
            </a:r>
            <a:r>
              <a:rPr lang="en-US" altLang="en-US" sz="1600" i="1" dirty="0" smtClean="0"/>
              <a:t>RMSI</a:t>
            </a:r>
          </a:p>
          <a:p>
            <a:pPr lvl="2"/>
            <a:r>
              <a:rPr lang="en-US" altLang="en-US" sz="1400" i="1" dirty="0" smtClean="0"/>
              <a:t>The </a:t>
            </a:r>
            <a:r>
              <a:rPr lang="en-US" altLang="en-US" sz="1400" i="1" dirty="0"/>
              <a:t>offset can be reconfigured through RRC signaling  </a:t>
            </a:r>
          </a:p>
          <a:p>
            <a:pPr lvl="1"/>
            <a:r>
              <a:rPr lang="en-US" altLang="en-US" sz="1600" i="1" dirty="0" smtClean="0"/>
              <a:t>For SS block numerology with SCS F0, assuming </a:t>
            </a:r>
            <a:r>
              <a:rPr lang="en-US" altLang="en-US" sz="1600" i="1" dirty="0"/>
              <a:t>the subcarriers in </a:t>
            </a:r>
            <a:r>
              <a:rPr lang="en-US" altLang="en-US" sz="1600" i="1" dirty="0" smtClean="0"/>
              <a:t>its corresponding PRB 0 are </a:t>
            </a:r>
            <a:r>
              <a:rPr lang="en-US" altLang="en-US" sz="1600" i="1" dirty="0"/>
              <a:t>numbered from 0 to </a:t>
            </a:r>
            <a:r>
              <a:rPr lang="en-US" altLang="en-US" sz="1600" i="1" dirty="0" smtClean="0"/>
              <a:t>11, the subcarrier </a:t>
            </a:r>
            <a:r>
              <a:rPr lang="en-US" altLang="en-US" sz="1600" i="1" dirty="0"/>
              <a:t>0 always </a:t>
            </a:r>
            <a:r>
              <a:rPr lang="en-US" altLang="en-US" sz="1600" i="1" dirty="0" smtClean="0"/>
              <a:t>coincides </a:t>
            </a:r>
            <a:r>
              <a:rPr lang="en-US" altLang="en-US" sz="1600" i="1" dirty="0"/>
              <a:t>with </a:t>
            </a:r>
            <a:r>
              <a:rPr lang="en-US" altLang="en-US" sz="1600" i="1" dirty="0" smtClean="0"/>
              <a:t>the </a:t>
            </a:r>
            <a:r>
              <a:rPr lang="en-US" altLang="en-US" sz="1600" i="1" dirty="0"/>
              <a:t>subcarrier 0 of </a:t>
            </a:r>
            <a:r>
              <a:rPr lang="en-US" altLang="en-US" sz="1600" i="1" dirty="0" smtClean="0"/>
              <a:t>the PRB 0 of any numerology with </a:t>
            </a:r>
            <a:r>
              <a:rPr lang="en-US" altLang="en-US" sz="1600" i="1" dirty="0"/>
              <a:t>SCS </a:t>
            </a:r>
            <a:r>
              <a:rPr lang="en-US" altLang="en-US" sz="1600" i="1" dirty="0" smtClean="0"/>
              <a:t>other than F0</a:t>
            </a:r>
          </a:p>
          <a:p>
            <a:pPr lvl="1"/>
            <a:r>
              <a:rPr lang="en-US" altLang="en-US" sz="1600" i="1" dirty="0" smtClean="0"/>
              <a:t>Note</a:t>
            </a:r>
            <a:r>
              <a:rPr lang="en-US" altLang="en-US" sz="1600" i="1" dirty="0"/>
              <a:t>: The PRB 0 is used for common PRB indexing is for maximum number of PRBs for a given numerology defined in Table 4.3.2-1 in 38.211</a:t>
            </a:r>
          </a:p>
          <a:p>
            <a:r>
              <a:rPr lang="en-US" altLang="en-US" sz="1600" i="1" dirty="0" smtClean="0"/>
              <a:t>The common PRB indexing </a:t>
            </a:r>
            <a:r>
              <a:rPr lang="en-US" altLang="en-US" sz="1600" i="1" dirty="0"/>
              <a:t>is used for RS generation for UE-specific </a:t>
            </a:r>
            <a:r>
              <a:rPr lang="en-US" altLang="en-US" sz="1600" i="1" dirty="0" smtClean="0"/>
              <a:t>PDSCH</a:t>
            </a:r>
          </a:p>
          <a:p>
            <a:endParaRPr lang="en-US" altLang="en-US" sz="1600" i="1" dirty="0" smtClean="0"/>
          </a:p>
          <a:p>
            <a:endParaRPr lang="en-US" altLang="en-US" sz="1600" i="1" dirty="0" smtClean="0"/>
          </a:p>
          <a:p>
            <a:pPr lvl="1"/>
            <a:endParaRPr lang="en-US" altLang="en-US" sz="16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19589</TotalTime>
  <Words>462</Words>
  <Application>Microsoft Office PowerPoint</Application>
  <PresentationFormat>On-screen Show (4:3)</PresentationFormat>
  <Paragraphs>38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Batang</vt:lpstr>
      <vt:lpstr>Malgun Gothic</vt:lpstr>
      <vt:lpstr>Malgun Gothic</vt:lpstr>
      <vt:lpstr>MS Mincho</vt:lpstr>
      <vt:lpstr>宋体</vt:lpstr>
      <vt:lpstr>Arial</vt:lpstr>
      <vt:lpstr>Calibri</vt:lpstr>
      <vt:lpstr>Times New Roman</vt:lpstr>
      <vt:lpstr>Office Theme</vt:lpstr>
      <vt:lpstr>WF on common PRB indexing</vt:lpstr>
      <vt:lpstr>Background</vt:lpstr>
      <vt:lpstr>Background </vt:lpstr>
      <vt:lpstr>Background</vt:lpstr>
      <vt:lpstr>Proposals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Javad Abdoli</cp:lastModifiedBy>
  <cp:revision>866</cp:revision>
  <dcterms:created xsi:type="dcterms:W3CDTF">2010-05-12T23:28:36Z</dcterms:created>
  <dcterms:modified xsi:type="dcterms:W3CDTF">2017-09-21T04:11:11Z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(3)SegpMxBxH8GFPirJPXpw/myu2NzTLG4VDzNRGH6kp8Y4wooC3FgzNiXnOOO4ohf/Nc1eGTt5
LhM/nMM4aHzVFBPx+dihTXsYWs3h8y65bGKRCmlvJF+LpxspXKFMKKTte4LiRi+uaaS2vBtG
mHzUHHWcx0aQ2dYQ9tzPuFAtiCOtwdgNWiNAkbyssrzuytPVQYrh6Pj/R+7VTjbs9ZzFOz6c
Vd94Pkb/qnTH/ozLh4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6FhxB3uvP+lNWOFi2sHv1EWXOVwRRxyJ9J2iqAuuhqIOmGfs7X1kHr
vSc3wfkPSK93pumfS6xr/VAVZcT0F5ldquYM9EBFy05hdK6OQLGKbJWtXoWX6kZZY0Z0Y1K3
ZqLSBdvl4PIqxGL4hw8QhttREQQ8Dvgj5e6akl1CjHsFdZ/TWbJqHqWWVSu6zetiU/KEFj3g
9ylgdgDGpLY82ccd3JEQIMclF+b2EjeXkxSk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MX86Bg/Ouqy7tHFDc4lwDcY0AQXM9dkxyfC+
C7cu6k9kTzqVCds0VwvMpMAkwnWd3wkknRHfeir6mg4mRLODJjI=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1505439297</vt:lpwstr>
  </property>
</Properties>
</file>