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7" r:id="rId2"/>
    <p:sldId id="258" r:id="rId3"/>
    <p:sldId id="260" r:id="rId4"/>
    <p:sldId id="259" r:id="rId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823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6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60E871-9C07-47AE-82E4-D072229FC256}" type="datetimeFigureOut">
              <a:rPr lang="ko-KR" altLang="en-US" smtClean="0"/>
              <a:t>2017-09-21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50BB74-C59B-41A3-94A8-BD0EA7F0746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85876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50BB74-C59B-41A3-94A8-BD0EA7F07468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508486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0936F-3173-4745-B809-5A35AEDD986F}" type="datetime1">
              <a:rPr lang="ko-KR" altLang="en-US" smtClean="0"/>
              <a:t>2017-09-21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5119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52EDA-F1D0-4D21-B212-7E05538CC5FF}" type="datetime1">
              <a:rPr lang="ko-KR" altLang="en-US" smtClean="0"/>
              <a:t>2017-09-21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7242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C2A11-F0AB-45B9-9121-E217DEF268BC}" type="datetime1">
              <a:rPr lang="ko-KR" altLang="en-US" smtClean="0"/>
              <a:t>2017-09-21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2562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59982-5FFB-4512-AC87-A2F9E7BC1EBE}" type="datetime1">
              <a:rPr lang="ko-KR" altLang="en-US" smtClean="0"/>
              <a:t>2017-09-21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9615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6A1C6-2EBA-48CA-A1BB-99670CA28728}" type="datetime1">
              <a:rPr lang="ko-KR" altLang="en-US" smtClean="0"/>
              <a:t>2017-09-21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3290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DF8AE-4E45-4871-A924-C1D10028B517}" type="datetime1">
              <a:rPr lang="ko-KR" altLang="en-US" smtClean="0"/>
              <a:t>2017-09-21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3146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BFE6B-B11A-4CAC-883B-ABC39D6A60EE}" type="datetime1">
              <a:rPr lang="ko-KR" altLang="en-US" smtClean="0"/>
              <a:t>2017-09-21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4784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77FB1-C37D-4549-B708-9232082927C6}" type="datetime1">
              <a:rPr lang="ko-KR" altLang="en-US" smtClean="0"/>
              <a:t>2017-09-21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360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81735-808A-4BBA-9A3C-1337964CE511}" type="datetime1">
              <a:rPr lang="ko-KR" altLang="en-US" smtClean="0"/>
              <a:t>2017-09-21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558787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A5C85-C723-4AF3-A16B-6D1A949BD0ED}" type="datetime1">
              <a:rPr lang="ko-KR" altLang="en-US" smtClean="0"/>
              <a:t>2017-09-21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2334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B27D3-7DF7-4EEE-A459-1D32410599EE}" type="datetime1">
              <a:rPr lang="ko-KR" altLang="en-US" smtClean="0"/>
              <a:t>2017-09-21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6331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54B5EE-A61B-488C-921C-7EB2BD80E893}" type="datetime1">
              <a:rPr lang="ko-KR" altLang="en-US" smtClean="0"/>
              <a:t>2017-09-21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F00CFA-A379-47AA-89D8-C447C6BD0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0091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52401" y="2211387"/>
            <a:ext cx="8734424" cy="1309688"/>
          </a:xfrm>
        </p:spPr>
        <p:txBody>
          <a:bodyPr anchor="ctr">
            <a:normAutofit/>
          </a:bodyPr>
          <a:lstStyle/>
          <a:p>
            <a:pPr eaLnBrk="1" hangingPunct="1"/>
            <a:r>
              <a:rPr lang="en-US" altLang="en-US" sz="4400" dirty="0" smtClean="0">
                <a:latin typeface="+mn-lt"/>
              </a:rPr>
              <a:t>WF on remaining details for</a:t>
            </a:r>
            <a:br>
              <a:rPr lang="en-US" altLang="en-US" sz="4400" dirty="0" smtClean="0">
                <a:latin typeface="+mn-lt"/>
              </a:rPr>
            </a:br>
            <a:r>
              <a:rPr lang="en-US" altLang="en-US" sz="4400" dirty="0" smtClean="0">
                <a:latin typeface="+mn-lt"/>
              </a:rPr>
              <a:t>CSI-RS design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862013" y="3962400"/>
            <a:ext cx="7391400" cy="22098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LG Electronics, </a:t>
            </a:r>
            <a:r>
              <a:rPr lang="en-US" altLang="en-US" sz="2800" dirty="0" smtClean="0"/>
              <a:t>KT Corporation</a:t>
            </a:r>
            <a:endParaRPr lang="en-US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3076" name="テキスト ボックス 4"/>
          <p:cNvSpPr txBox="1">
            <a:spLocks noChangeArrowheads="1"/>
          </p:cNvSpPr>
          <p:nvPr/>
        </p:nvSpPr>
        <p:spPr bwMode="auto">
          <a:xfrm>
            <a:off x="152400" y="152400"/>
            <a:ext cx="57245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3GPP TSG RAN WG1 Meeting NR#3 	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Nagoya, Japan, 18</a:t>
            </a:r>
            <a:r>
              <a:rPr kumimoji="1" lang="en-US" altLang="ja-JP" sz="2000" baseline="30000" dirty="0"/>
              <a:t>th</a:t>
            </a:r>
            <a:r>
              <a:rPr kumimoji="1" lang="en-US" altLang="ja-JP" sz="2000" dirty="0"/>
              <a:t> – 21</a:t>
            </a:r>
            <a:r>
              <a:rPr kumimoji="1" lang="en-US" altLang="ja-JP" sz="2000" baseline="30000" dirty="0"/>
              <a:t>st</a:t>
            </a:r>
            <a:r>
              <a:rPr kumimoji="1" lang="en-US" altLang="ja-JP" sz="2000" dirty="0"/>
              <a:t> September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Agenda item: 6.2.3.2</a:t>
            </a:r>
            <a:endParaRPr kumimoji="1" lang="ja-JP" altLang="en-US" sz="2000" dirty="0"/>
          </a:p>
        </p:txBody>
      </p:sp>
      <p:sp>
        <p:nvSpPr>
          <p:cNvPr id="3077" name="テキスト ボックス 3"/>
          <p:cNvSpPr txBox="1">
            <a:spLocks noChangeArrowheads="1"/>
          </p:cNvSpPr>
          <p:nvPr/>
        </p:nvSpPr>
        <p:spPr bwMode="auto">
          <a:xfrm>
            <a:off x="7391400" y="22383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v-SE" altLang="ko-KR" sz="2400" dirty="0" smtClean="0">
                <a:ea typeface="굴림" panose="020B0600000101010101" pitchFamily="50" charset="-127"/>
              </a:rPr>
              <a:t>R1-1716894</a:t>
            </a:r>
            <a:endParaRPr lang="en-US" altLang="ko-KR" sz="2400" dirty="0">
              <a:ea typeface="굴림" panose="020B0600000101010101" pitchFamily="50" charset="-127"/>
            </a:endParaRPr>
          </a:p>
        </p:txBody>
      </p:sp>
      <p:sp>
        <p:nvSpPr>
          <p:cNvPr id="3078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49C3B25-9994-4BDF-9F10-D1C1BE6237C3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246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ko-KR" dirty="0" smtClean="0">
                <a:latin typeface="+mn-lt"/>
              </a:rPr>
              <a:t>Background (1/2)</a:t>
            </a:r>
            <a:endParaRPr lang="ko-KR" altLang="en-US" smtClean="0">
              <a:latin typeface="+mn-lt"/>
            </a:endParaRPr>
          </a:p>
        </p:txBody>
      </p:sp>
      <p:sp>
        <p:nvSpPr>
          <p:cNvPr id="4099" name="슬라이드 번호 개체 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59B0DB0-297B-4185-B23C-0B4D517D1D41}" type="slidenum">
              <a:rPr lang="en-US" altLang="en-US" sz="1200" smtClean="0">
                <a:solidFill>
                  <a:srgbClr val="898989"/>
                </a:solidFill>
                <a:latin typeface="+mn-lt"/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200" smtClean="0">
              <a:solidFill>
                <a:srgbClr val="898989"/>
              </a:solidFill>
              <a:latin typeface="+mn-lt"/>
            </a:endParaRPr>
          </a:p>
        </p:txBody>
      </p:sp>
      <p:sp>
        <p:nvSpPr>
          <p:cNvPr id="4100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10" name="내용 개체 틀 2"/>
          <p:cNvSpPr>
            <a:spLocks noGrp="1"/>
          </p:cNvSpPr>
          <p:nvPr>
            <p:ph idx="1"/>
          </p:nvPr>
        </p:nvSpPr>
        <p:spPr>
          <a:xfrm>
            <a:off x="457200" y="1417638"/>
            <a:ext cx="8382000" cy="4706937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ko-KR" sz="2000" dirty="0" smtClean="0"/>
              <a:t>In Ad-hoc #2, following agreements regarding CSI-RS design for CSI acquisition were made</a:t>
            </a:r>
            <a:endParaRPr lang="ko-KR" altLang="en-US" sz="2000" dirty="0" smtClean="0"/>
          </a:p>
          <a:p>
            <a:pPr>
              <a:lnSpc>
                <a:spcPct val="110000"/>
              </a:lnSpc>
              <a:spcAft>
                <a:spcPts val="800"/>
              </a:spcAft>
              <a:tabLst>
                <a:tab pos="457200" algn="l"/>
              </a:tabLst>
              <a:defRPr/>
            </a:pPr>
            <a:r>
              <a:rPr lang="en-US" altLang="ko-KR" sz="2000" kern="100" dirty="0" smtClean="0">
                <a:ea typeface="+mj-ea"/>
                <a:cs typeface="Times New Roman" panose="02020603050405020304" pitchFamily="18" charset="0"/>
              </a:rPr>
              <a:t>For CSI acquisition, at least the following parameters associated with a CSI-RS resource can be indicated to be a UE based on higher-layer configuration:</a:t>
            </a:r>
            <a:endParaRPr lang="ko-KR" altLang="ko-KR" sz="2000" kern="100" smtClean="0">
              <a:ea typeface="+mj-ea"/>
              <a:cs typeface="Times New Roman" panose="02020603050405020304" pitchFamily="18" charset="0"/>
            </a:endParaRPr>
          </a:p>
          <a:p>
            <a:pPr lvl="1">
              <a:lnSpc>
                <a:spcPct val="110000"/>
              </a:lnSpc>
              <a:spcAft>
                <a:spcPts val="800"/>
              </a:spcAft>
              <a:tabLst>
                <a:tab pos="914400" algn="l"/>
              </a:tabLst>
              <a:defRPr/>
            </a:pPr>
            <a:r>
              <a:rPr lang="en-US" altLang="ko-KR" sz="2000" kern="100" dirty="0" smtClean="0">
                <a:ea typeface="+mj-ea"/>
                <a:cs typeface="Times New Roman" panose="02020603050405020304" pitchFamily="18" charset="0"/>
              </a:rPr>
              <a:t>Number of CSI-RS ports  </a:t>
            </a:r>
            <a:endParaRPr lang="ko-KR" altLang="ko-KR" sz="2000" kern="100" smtClean="0">
              <a:ea typeface="+mj-ea"/>
              <a:cs typeface="Times New Roman" panose="02020603050405020304" pitchFamily="18" charset="0"/>
            </a:endParaRPr>
          </a:p>
          <a:p>
            <a:pPr lvl="1">
              <a:lnSpc>
                <a:spcPct val="110000"/>
              </a:lnSpc>
              <a:spcAft>
                <a:spcPts val="800"/>
              </a:spcAft>
              <a:tabLst>
                <a:tab pos="914400" algn="l"/>
              </a:tabLst>
              <a:defRPr/>
            </a:pPr>
            <a:r>
              <a:rPr lang="en-US" altLang="ko-KR" sz="2000" kern="100" dirty="0" smtClean="0">
                <a:ea typeface="+mj-ea"/>
                <a:cs typeface="Times New Roman" panose="02020603050405020304" pitchFamily="18" charset="0"/>
              </a:rPr>
              <a:t>Density (RE/PRB/port) </a:t>
            </a:r>
            <a:endParaRPr lang="ko-KR" altLang="ko-KR" sz="2000" kern="100" smtClean="0">
              <a:ea typeface="+mj-ea"/>
              <a:cs typeface="Times New Roman" panose="02020603050405020304" pitchFamily="18" charset="0"/>
            </a:endParaRPr>
          </a:p>
          <a:p>
            <a:pPr lvl="2">
              <a:lnSpc>
                <a:spcPct val="110000"/>
              </a:lnSpc>
              <a:spcAft>
                <a:spcPts val="800"/>
              </a:spcAft>
              <a:tabLst>
                <a:tab pos="1371600" algn="l"/>
              </a:tabLst>
              <a:defRPr/>
            </a:pPr>
            <a:r>
              <a:rPr lang="en-US" altLang="ko-KR" sz="2000" kern="100" dirty="0" smtClean="0">
                <a:ea typeface="+mj-ea"/>
                <a:cs typeface="Times New Roman" panose="02020603050405020304" pitchFamily="18" charset="0"/>
              </a:rPr>
              <a:t>For density = 1/2, comb offset</a:t>
            </a:r>
            <a:endParaRPr lang="ko-KR" altLang="ko-KR" sz="2000" kern="100" smtClean="0">
              <a:ea typeface="+mj-ea"/>
              <a:cs typeface="Times New Roman" panose="02020603050405020304" pitchFamily="18" charset="0"/>
            </a:endParaRPr>
          </a:p>
          <a:p>
            <a:pPr lvl="1">
              <a:lnSpc>
                <a:spcPct val="110000"/>
              </a:lnSpc>
              <a:spcAft>
                <a:spcPts val="800"/>
              </a:spcAft>
              <a:tabLst>
                <a:tab pos="914400" algn="l"/>
              </a:tabLst>
              <a:defRPr/>
            </a:pPr>
            <a:r>
              <a:rPr lang="en-US" altLang="ko-KR" sz="2000" kern="100" dirty="0" smtClean="0">
                <a:ea typeface="+mj-ea"/>
                <a:cs typeface="Times New Roman" panose="02020603050405020304" pitchFamily="18" charset="0"/>
              </a:rPr>
              <a:t>CDM (Length, Type) </a:t>
            </a:r>
            <a:endParaRPr lang="ko-KR" altLang="ko-KR" sz="2000" kern="100" smtClean="0">
              <a:ea typeface="+mj-ea"/>
              <a:cs typeface="Times New Roman" panose="02020603050405020304" pitchFamily="18" charset="0"/>
            </a:endParaRPr>
          </a:p>
          <a:p>
            <a:pPr lvl="1" algn="just">
              <a:lnSpc>
                <a:spcPct val="110000"/>
              </a:lnSpc>
              <a:spcAft>
                <a:spcPts val="800"/>
              </a:spcAft>
              <a:tabLst>
                <a:tab pos="914400" algn="l"/>
              </a:tabLst>
              <a:defRPr/>
            </a:pPr>
            <a:r>
              <a:rPr lang="en-US" altLang="ko-KR" sz="2000" kern="100" dirty="0" smtClean="0">
                <a:ea typeface="+mj-ea"/>
                <a:cs typeface="Times New Roman" panose="02020603050405020304" pitchFamily="18" charset="0"/>
              </a:rPr>
              <a:t>Locations of the component RE patterns for the corresponding CSI-RS resource</a:t>
            </a:r>
            <a:endParaRPr lang="ko-KR" altLang="ko-KR" sz="2000" kern="100" smtClean="0">
              <a:ea typeface="+mj-ea"/>
              <a:cs typeface="Times New Roman" panose="02020603050405020304" pitchFamily="18" charset="0"/>
            </a:endParaRPr>
          </a:p>
          <a:p>
            <a:pPr lvl="2">
              <a:lnSpc>
                <a:spcPct val="110000"/>
              </a:lnSpc>
              <a:spcAft>
                <a:spcPts val="800"/>
              </a:spcAft>
              <a:tabLst>
                <a:tab pos="1371600" algn="l"/>
              </a:tabLst>
              <a:defRPr/>
            </a:pPr>
            <a:r>
              <a:rPr lang="en-US" altLang="ko-KR" sz="2000" kern="100" dirty="0" smtClean="0">
                <a:ea typeface="+mj-ea"/>
                <a:cs typeface="Times New Roman" panose="02020603050405020304" pitchFamily="18" charset="0"/>
              </a:rPr>
              <a:t>FFS on signaling details</a:t>
            </a:r>
            <a:endParaRPr lang="ko-KR" altLang="ko-KR" sz="2000" kern="100" smtClean="0">
              <a:ea typeface="+mj-ea"/>
              <a:cs typeface="Times New Roman" panose="02020603050405020304" pitchFamily="18" charset="0"/>
            </a:endParaRPr>
          </a:p>
          <a:p>
            <a:pPr lvl="1">
              <a:lnSpc>
                <a:spcPct val="110000"/>
              </a:lnSpc>
              <a:spcAft>
                <a:spcPts val="800"/>
              </a:spcAft>
              <a:tabLst>
                <a:tab pos="914400" algn="l"/>
              </a:tabLst>
              <a:defRPr/>
            </a:pPr>
            <a:r>
              <a:rPr lang="en-US" altLang="ko-KR" sz="2000" kern="100" dirty="0" smtClean="0">
                <a:ea typeface="+mj-ea"/>
                <a:cs typeface="Times New Roman" panose="02020603050405020304" pitchFamily="18" charset="0"/>
              </a:rPr>
              <a:t>Scrambling ID</a:t>
            </a:r>
            <a:endParaRPr lang="ko-KR" altLang="ko-KR" sz="2000" kern="100" smtClean="0"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859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 txBox="1">
            <a:spLocks/>
          </p:cNvSpPr>
          <p:nvPr/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ko-KR" dirty="0" smtClean="0">
                <a:latin typeface="+mn-lt"/>
              </a:rPr>
              <a:t>Background (2/2)</a:t>
            </a:r>
            <a:endParaRPr lang="ko-KR" altLang="en-US" smtClean="0">
              <a:latin typeface="+mn-lt"/>
            </a:endParaRPr>
          </a:p>
        </p:txBody>
      </p:sp>
      <p:sp>
        <p:nvSpPr>
          <p:cNvPr id="4" name="내용 개체 틀 2"/>
          <p:cNvSpPr txBox="1">
            <a:spLocks/>
          </p:cNvSpPr>
          <p:nvPr/>
        </p:nvSpPr>
        <p:spPr>
          <a:xfrm>
            <a:off x="457200" y="1417638"/>
            <a:ext cx="7600950" cy="7192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US" altLang="ko-KR" sz="2000" dirty="0" smtClean="0"/>
              <a:t>In Ad-hoc #2, following agreements regarding CSI-RS design for CSI acquisition were made</a:t>
            </a:r>
            <a:endParaRPr lang="ko-KR" altLang="en-US" sz="2000" smtClean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523" y="2136912"/>
            <a:ext cx="7478552" cy="4389963"/>
          </a:xfrm>
          <a:prstGeom prst="rect">
            <a:avLst/>
          </a:prstGeom>
        </p:spPr>
      </p:pic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00CFA-A379-47AA-89D8-C447C6BD0E26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319427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7886700" cy="1325563"/>
          </a:xfrm>
        </p:spPr>
        <p:txBody>
          <a:bodyPr/>
          <a:lstStyle/>
          <a:p>
            <a:pPr algn="ctr"/>
            <a:r>
              <a:rPr lang="en-US" altLang="ko-KR" dirty="0" smtClean="0">
                <a:latin typeface="+mn-lt"/>
              </a:rPr>
              <a:t>Proposal</a:t>
            </a:r>
            <a:endParaRPr lang="ko-KR" altLang="en-US" smtClean="0">
              <a:latin typeface="+mn-lt"/>
            </a:endParaRPr>
          </a:p>
        </p:txBody>
      </p:sp>
      <p:sp>
        <p:nvSpPr>
          <p:cNvPr id="5123" name="슬라이드 번호 개체 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C1D8180-D3BA-4151-A612-30CCEFA7796A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sp>
        <p:nvSpPr>
          <p:cNvPr id="5124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ko-KR" altLang="en-US" sz="180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72000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defRPr/>
            </a:pPr>
            <a:r>
              <a:rPr lang="ko-KR" altLang="en-US" sz="2800" dirty="0" smtClean="0"/>
              <a:t>NR suppor signalling of location information on multiple component CSI-RS RE patterns comprising an X-port </a:t>
            </a:r>
            <a:r>
              <a:rPr lang="en-US" altLang="ko-KR" sz="2800" dirty="0" smtClean="0"/>
              <a:t>(X&gt;4) </a:t>
            </a:r>
            <a:r>
              <a:rPr lang="ko-KR" altLang="en-US" sz="2800" smtClean="0"/>
              <a:t>CSI-RS </a:t>
            </a:r>
            <a:r>
              <a:rPr lang="ko-KR" altLang="en-US" sz="2800" dirty="0" smtClean="0"/>
              <a:t>resource, based on</a:t>
            </a:r>
          </a:p>
          <a:p>
            <a:pPr lvl="1">
              <a:lnSpc>
                <a:spcPct val="110000"/>
              </a:lnSpc>
              <a:buFont typeface="Calibri" panose="020F0502020204030204" pitchFamily="34" charset="0"/>
              <a:buChar char="–"/>
              <a:defRPr/>
            </a:pPr>
            <a:r>
              <a:rPr lang="ko-KR" altLang="en-US" sz="2400" dirty="0" smtClean="0"/>
              <a:t>Alt.1: Indicating configuration index(es) </a:t>
            </a:r>
            <a:r>
              <a:rPr lang="en-US" altLang="ko-KR" dirty="0" smtClean="0"/>
              <a:t>within</a:t>
            </a:r>
            <a:r>
              <a:rPr lang="ko-KR" altLang="en-US" sz="2400" smtClean="0"/>
              <a:t> </a:t>
            </a:r>
            <a:r>
              <a:rPr lang="ko-KR" altLang="en-US" sz="2400" dirty="0" smtClean="0"/>
              <a:t>pre-defined </a:t>
            </a:r>
            <a:r>
              <a:rPr lang="ko-KR" altLang="en-US" sz="2400" smtClean="0"/>
              <a:t>pool of </a:t>
            </a:r>
            <a:r>
              <a:rPr lang="en-US" altLang="ko-KR" sz="2400" dirty="0" smtClean="0"/>
              <a:t>component</a:t>
            </a:r>
            <a:r>
              <a:rPr lang="ko-KR" altLang="en-US" sz="2400" smtClean="0"/>
              <a:t> </a:t>
            </a:r>
            <a:r>
              <a:rPr lang="ko-KR" altLang="en-US" sz="2400" dirty="0" smtClean="0"/>
              <a:t>CSI-RS RE patterns</a:t>
            </a:r>
          </a:p>
          <a:p>
            <a:pPr lvl="1">
              <a:lnSpc>
                <a:spcPct val="110000"/>
              </a:lnSpc>
              <a:buFont typeface="Calibri" panose="020F0502020204030204" pitchFamily="34" charset="0"/>
              <a:buChar char="–"/>
              <a:defRPr/>
            </a:pPr>
            <a:r>
              <a:rPr lang="ko-KR" altLang="en-US" dirty="0"/>
              <a:t>Alt.2: </a:t>
            </a:r>
            <a:r>
              <a:rPr lang="en-US" altLang="ko-KR" dirty="0"/>
              <a:t>Indicating e</a:t>
            </a:r>
            <a:r>
              <a:rPr lang="ko-KR" altLang="en-US"/>
              <a:t>xplicit </a:t>
            </a:r>
            <a:r>
              <a:rPr lang="en-US" altLang="ko-KR" dirty="0" smtClean="0"/>
              <a:t>RE location(s) </a:t>
            </a:r>
            <a:r>
              <a:rPr lang="ko-KR" altLang="en-US" smtClean="0"/>
              <a:t>for </a:t>
            </a:r>
            <a:r>
              <a:rPr lang="ko-KR" altLang="en-US" dirty="0"/>
              <a:t>the component CSI-RS </a:t>
            </a:r>
            <a:r>
              <a:rPr lang="ko-KR" altLang="en-US"/>
              <a:t>RE </a:t>
            </a:r>
            <a:r>
              <a:rPr lang="ko-KR" altLang="en-US" smtClean="0"/>
              <a:t>patterns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52372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419</TotalTime>
  <Words>177</Words>
  <Application>Microsoft Office PowerPoint</Application>
  <PresentationFormat>화면 슬라이드 쇼(4:3)</PresentationFormat>
  <Paragraphs>27</Paragraphs>
  <Slides>4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2" baseType="lpstr">
      <vt:lpstr>ＭＳ Ｐゴシック</vt:lpstr>
      <vt:lpstr>굴림</vt:lpstr>
      <vt:lpstr>맑은 고딕</vt:lpstr>
      <vt:lpstr>Arial</vt:lpstr>
      <vt:lpstr>Calibri</vt:lpstr>
      <vt:lpstr>Calibri Light</vt:lpstr>
      <vt:lpstr>Times New Roman</vt:lpstr>
      <vt:lpstr>Office 테마</vt:lpstr>
      <vt:lpstr>WF on remaining details for CSI-RS design</vt:lpstr>
      <vt:lpstr>Background (1/2)</vt:lpstr>
      <vt:lpstr>PowerPoint 프레젠테이션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차현수/선임연구원/차세대표준(연)ACS팀(hyunsu.cha@lge.com)</dc:creator>
  <cp:lastModifiedBy>차현수/선임연구원/차세대표준(연)ACS팀(hyunsu.cha@lge.com)</cp:lastModifiedBy>
  <cp:revision>31</cp:revision>
  <dcterms:created xsi:type="dcterms:W3CDTF">2017-09-15T08:11:56Z</dcterms:created>
  <dcterms:modified xsi:type="dcterms:W3CDTF">2017-09-21T03:17:54Z</dcterms:modified>
</cp:coreProperties>
</file>