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5" r:id="rId3"/>
    <p:sldId id="266" r:id="rId4"/>
    <p:sldId id="267" r:id="rId5"/>
    <p:sldId id="26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5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A78F3-6692-47AB-AC83-3050F7CCE360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ED0BB-0B6B-43CB-AC98-91CD6FB10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68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D916D-409B-46C1-8330-D0978E3CF669}" type="datetimeFigureOut">
              <a:rPr lang="zh-CN" altLang="en-US" smtClean="0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UER Verification of DL </a:t>
            </a:r>
            <a:r>
              <a:rPr lang="en-US" altLang="zh-CN" dirty="0" err="1"/>
              <a:t>dCRC</a:t>
            </a:r>
            <a:r>
              <a:rPr lang="en-US" altLang="zh-CN" dirty="0"/>
              <a:t> with ¼ DMRS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/>
              <a:t>3GPP TSG RAN WG1 </a:t>
            </a:r>
            <a:r>
              <a:rPr lang="en-US" altLang="en-GB" sz="2000" dirty="0"/>
              <a:t>Meeting NR#3</a:t>
            </a:r>
            <a:r>
              <a:rPr lang="en-GB" altLang="zh-CN" sz="2000" dirty="0"/>
              <a:t>                                                             R1-17</a:t>
            </a:r>
            <a:r>
              <a:rPr lang="en-US" altLang="en-GB" sz="2000" dirty="0"/>
              <a:t>16880</a:t>
            </a:r>
          </a:p>
          <a:p>
            <a:r>
              <a:rPr lang="en-US" altLang="en-GB" sz="2000" dirty="0"/>
              <a:t>Nagoya</a:t>
            </a:r>
            <a:r>
              <a:rPr lang="en-GB" altLang="zh-CN" sz="2000" dirty="0"/>
              <a:t>, </a:t>
            </a:r>
            <a:r>
              <a:rPr lang="en-US" altLang="en-GB" sz="2000" dirty="0"/>
              <a:t>Japan,</a:t>
            </a:r>
            <a:r>
              <a:rPr lang="en-GB" altLang="zh-CN" sz="2000" dirty="0"/>
              <a:t> </a:t>
            </a:r>
            <a:r>
              <a:rPr lang="en-US" altLang="en-GB" sz="2000" dirty="0"/>
              <a:t>18th</a:t>
            </a:r>
            <a:r>
              <a:rPr lang="en-GB" altLang="zh-CN" sz="2000" dirty="0"/>
              <a:t> – </a:t>
            </a:r>
            <a:r>
              <a:rPr lang="en-US" altLang="en-GB" sz="2000" dirty="0"/>
              <a:t>21st</a:t>
            </a:r>
            <a:r>
              <a:rPr lang="en-GB" altLang="zh-CN" sz="2000" dirty="0"/>
              <a:t> </a:t>
            </a:r>
            <a:r>
              <a:rPr lang="en-US" altLang="en-GB" sz="2000" dirty="0"/>
              <a:t>September</a:t>
            </a:r>
            <a:r>
              <a:rPr lang="en-GB" altLang="zh-CN" sz="2000" dirty="0"/>
              <a:t> 2017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/>
              <a:t>Agenda Item</a:t>
            </a:r>
            <a:r>
              <a:rPr lang="en-US" altLang="ja-JP" sz="2000"/>
              <a:t>: 6</a:t>
            </a:r>
            <a:r>
              <a:rPr lang="en-US" altLang="zh-CN" sz="2000"/>
              <a:t>.4.2.1</a:t>
            </a:r>
            <a:endParaRPr lang="en-US" altLang="ja-JP" sz="2000" dirty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following was agreed:</a:t>
            </a:r>
          </a:p>
          <a:p>
            <a:pPr lvl="1"/>
            <a:r>
              <a:rPr lang="en-GB" dirty="0"/>
              <a:t>Confirm working assumption on CRC and interleaver (as modified as in 38.212v1.0.0)</a:t>
            </a:r>
          </a:p>
          <a:p>
            <a:pPr lvl="1"/>
            <a:r>
              <a:rPr lang="en-GB" dirty="0"/>
              <a:t>Can be reviewed on Thursday if further evaluations available by 8:30am Nagoya time for DMRS overhead ¼ with the agreed simulation assumptions contradict those already provided.</a:t>
            </a:r>
            <a:endParaRPr lang="en-US" dirty="0"/>
          </a:p>
          <a:p>
            <a:r>
              <a:rPr lang="en-US" dirty="0"/>
              <a:t>We present UER simulation results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2363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0545A-FAAB-4FBC-A0B0-B4DC86D94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A193C9-7C97-45FB-8B21-138269112D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935456"/>
              </p:ext>
            </p:extLst>
          </p:nvPr>
        </p:nvGraphicFramePr>
        <p:xfrm>
          <a:off x="457200" y="1417638"/>
          <a:ext cx="8075240" cy="394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0608">
                  <a:extLst>
                    <a:ext uri="{9D8B030D-6E8A-4147-A177-3AD203B41FA5}">
                      <a16:colId xmlns:a16="http://schemas.microsoft.com/office/drawing/2014/main" val="3209833784"/>
                    </a:ext>
                  </a:extLst>
                </a:gridCol>
                <a:gridCol w="2960608">
                  <a:extLst>
                    <a:ext uri="{9D8B030D-6E8A-4147-A177-3AD203B41FA5}">
                      <a16:colId xmlns:a16="http://schemas.microsoft.com/office/drawing/2014/main" val="261939616"/>
                    </a:ext>
                  </a:extLst>
                </a:gridCol>
                <a:gridCol w="2154024">
                  <a:extLst>
                    <a:ext uri="{9D8B030D-6E8A-4147-A177-3AD203B41FA5}">
                      <a16:colId xmlns:a16="http://schemas.microsoft.com/office/drawing/2014/main" val="2026260494"/>
                    </a:ext>
                  </a:extLst>
                </a:gridCol>
              </a:tblGrid>
              <a:tr h="43815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Channel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1435" marR="51435" marT="9525" marB="0"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AWGN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611626"/>
                  </a:ext>
                </a:extLst>
              </a:tr>
              <a:tr h="43815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Modulation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1435" marR="51435" marT="9525" marB="0"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QPSK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288715"/>
                  </a:ext>
                </a:extLst>
              </a:tr>
              <a:tr h="43815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List size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1435" marR="51435" marT="9525" marB="0"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8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7846018"/>
                  </a:ext>
                </a:extLst>
              </a:tr>
              <a:tr h="43815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K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1435" marR="51435" marT="9525" marB="0"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 = [ 16:4:100, 120, 140]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2769453"/>
                  </a:ext>
                </a:extLst>
              </a:tr>
              <a:tr h="43815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DMRS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1435" marR="51435" marT="9525" marB="0"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¼ Density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086720"/>
                  </a:ext>
                </a:extLst>
              </a:tr>
              <a:tr h="43815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Rate-matching schemes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Working assumption in R1-1715000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856768"/>
                  </a:ext>
                </a:extLst>
              </a:tr>
              <a:tr h="438152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Rate-matching  parameters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 err="1">
                          <a:effectLst/>
                        </a:rPr>
                        <a:t>R</a:t>
                      </a:r>
                      <a:r>
                        <a:rPr lang="en-US" sz="2000" baseline="-25000" dirty="0" err="1">
                          <a:effectLst/>
                        </a:rPr>
                        <a:t>psthr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7/16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53630616"/>
                  </a:ext>
                </a:extLst>
              </a:tr>
              <a:tr h="4381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R</a:t>
                      </a:r>
                      <a:r>
                        <a:rPr lang="en-US" sz="2000" baseline="-25000">
                          <a:effectLst/>
                        </a:rPr>
                        <a:t>repthr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9/16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22223915"/>
                  </a:ext>
                </a:extLst>
              </a:tr>
              <a:tr h="4381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l-GR" sz="2000">
                          <a:effectLst/>
                        </a:rPr>
                        <a:t>β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9/8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29155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549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20E7D-C046-4989-807D-CB2AE2E24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75F2749-A3ED-4591-8A87-24A668A32E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1262302"/>
            <a:ext cx="6912768" cy="509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494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13CAD-FC6C-4FE4-8926-27325BD1A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4F6A3-B97A-4728-8172-EC8E1209C2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agreed CRC and interleaving pattern satisfy the UER with ¼ DMRS density</a:t>
            </a:r>
          </a:p>
        </p:txBody>
      </p:sp>
    </p:spTree>
    <p:extLst>
      <p:ext uri="{BB962C8B-B14F-4D97-AF65-F5344CB8AC3E}">
        <p14:creationId xmlns:p14="http://schemas.microsoft.com/office/powerpoint/2010/main" val="1376143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</TotalTime>
  <Words>136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맑은 고딕</vt:lpstr>
      <vt:lpstr>ＭＳ Ｐゴシック</vt:lpstr>
      <vt:lpstr>宋体</vt:lpstr>
      <vt:lpstr>宋体</vt:lpstr>
      <vt:lpstr>Arial</vt:lpstr>
      <vt:lpstr>Calibri</vt:lpstr>
      <vt:lpstr>Times New Roman</vt:lpstr>
      <vt:lpstr>Office 主题</vt:lpstr>
      <vt:lpstr>UER Verification of DL dCRC with ¼ DMRS</vt:lpstr>
      <vt:lpstr>Background</vt:lpstr>
      <vt:lpstr>Simulation Assumptions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</dc:title>
  <dc:creator>CATT</dc:creator>
  <cp:keywords>CTPClassification=CTP_PUBLIC:VisualMarkings=</cp:keywords>
  <cp:lastModifiedBy>Gabi Sarkis</cp:lastModifiedBy>
  <cp:revision>102</cp:revision>
  <dcterms:created xsi:type="dcterms:W3CDTF">2017-08-31T07:04:35Z</dcterms:created>
  <dcterms:modified xsi:type="dcterms:W3CDTF">2017-09-20T23:09:21Z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7572d36c-5692-4a89-a067-a507ea58e4f3</vt:lpwstr>
  </property>
  <property fmtid="{D5CDD505-2E9C-101B-9397-08002B2CF9AE}" pid="3" name="CTP_TimeStamp">
    <vt:lpwstr>2017-09-18 09:18:02Z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